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1.xml" ContentType="application/vnd.openxmlformats-officedocument.presentationml.notesSlide+xml"/>
  <Override PartName="/ppt/tags/tag41.xml" ContentType="application/vnd.openxmlformats-officedocument.presentationml.tags+xml"/>
  <Override PartName="/ppt/notesSlides/notesSlide2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3.xml" ContentType="application/vnd.openxmlformats-officedocument.presentationml.notesSlide+xml"/>
  <Override PartName="/ppt/tags/tag44.xml" ContentType="application/vnd.openxmlformats-officedocument.presentationml.tags+xml"/>
  <Override PartName="/ppt/notesSlides/notesSlide24.xml" ContentType="application/vnd.openxmlformats-officedocument.presentationml.notesSlide+xml"/>
  <Override PartName="/ppt/tags/tag45.xml" ContentType="application/vnd.openxmlformats-officedocument.presentationml.tags+xml"/>
  <Override PartName="/ppt/notesSlides/notesSlide25.xml" ContentType="application/vnd.openxmlformats-officedocument.presentationml.notesSlide+xml"/>
  <Override PartName="/ppt/tags/tag46.xml" ContentType="application/vnd.openxmlformats-officedocument.presentationml.tags+xml"/>
  <Override PartName="/ppt/notesSlides/notesSlide26.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7.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8.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9.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30.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31.xml" ContentType="application/vnd.openxmlformats-officedocument.presentationml.notesSlide+xml"/>
  <Override PartName="/ppt/tags/tag57.xml" ContentType="application/vnd.openxmlformats-officedocument.presentationml.tags+xml"/>
  <Override PartName="/ppt/notesSlides/notesSlide32.xml" ContentType="application/vnd.openxmlformats-officedocument.presentationml.notesSlide+xml"/>
  <Override PartName="/ppt/tags/tag58.xml" ContentType="application/vnd.openxmlformats-officedocument.presentationml.tags+xml"/>
  <Override PartName="/ppt/notesSlides/notesSlide33.xml" ContentType="application/vnd.openxmlformats-officedocument.presentationml.notesSlide+xml"/>
  <Override PartName="/ppt/tags/tag59.xml" ContentType="application/vnd.openxmlformats-officedocument.presentationml.tags+xml"/>
  <Override PartName="/ppt/notesSlides/notesSlide34.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35.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36.xml" ContentType="application/vnd.openxmlformats-officedocument.presentationml.notesSlide+xml"/>
  <Override PartName="/ppt/tags/tag64.xml" ContentType="application/vnd.openxmlformats-officedocument.presentationml.tags+xml"/>
  <Override PartName="/ppt/notesSlides/notesSlide37.xml" ContentType="application/vnd.openxmlformats-officedocument.presentationml.notesSlide+xml"/>
  <Override PartName="/ppt/tags/tag65.xml" ContentType="application/vnd.openxmlformats-officedocument.presentationml.tags+xml"/>
  <Override PartName="/ppt/notesSlides/notesSlide38.xml" ContentType="application/vnd.openxmlformats-officedocument.presentationml.notesSlide+xml"/>
  <Override PartName="/ppt/tags/tag66.xml" ContentType="application/vnd.openxmlformats-officedocument.presentationml.tags+xml"/>
  <Override PartName="/ppt/notesSlides/notesSlide39.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40.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41.xml" ContentType="application/vnd.openxmlformats-officedocument.presentationml.notesSlide+xml"/>
  <Override PartName="/ppt/tags/tag71.xml" ContentType="application/vnd.openxmlformats-officedocument.presentationml.tags+xml"/>
  <Override PartName="/ppt/notesSlides/notesSlide42.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43.xml" ContentType="application/vnd.openxmlformats-officedocument.presentationml.notesSlide+xml"/>
  <Override PartName="/ppt/tags/tag74.xml" ContentType="application/vnd.openxmlformats-officedocument.presentationml.tags+xml"/>
  <Override PartName="/ppt/notesSlides/notesSlide44.xml" ContentType="application/vnd.openxmlformats-officedocument.presentationml.notesSlide+xml"/>
  <Override PartName="/ppt/tags/tag75.xml" ContentType="application/vnd.openxmlformats-officedocument.presentationml.tags+xml"/>
  <Override PartName="/ppt/notesSlides/notesSlide45.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4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47.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48.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49.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50.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51.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52.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53.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54.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55.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56.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57.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58.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59.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60.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61.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62.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63.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notesSlides/notesSlide64.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65.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66.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notesSlides/notesSlide67.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notesSlides/notesSlide68.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69.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notesSlides/notesSlide70.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71.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notesSlides/notesSlide72.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notesSlides/notesSlide73.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notesSlides/notesSlide74.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notesSlides/notesSlide75.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notesSlides/notesSlide76.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notesSlides/notesSlide77.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notesSlides/notesSlide78.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notesSlides/notesSlide79.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notesSlides/notesSlide80.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notesSlides/notesSlide81.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notesSlides/notesSlide82.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notesSlides/notesSlide8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98" r:id="rId2"/>
  </p:sldMasterIdLst>
  <p:notesMasterIdLst>
    <p:notesMasterId r:id="rId87"/>
  </p:notesMasterIdLst>
  <p:handoutMasterIdLst>
    <p:handoutMasterId r:id="rId88"/>
  </p:handoutMasterIdLst>
  <p:sldIdLst>
    <p:sldId id="362"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 id="324" r:id="rId56"/>
    <p:sldId id="325" r:id="rId57"/>
    <p:sldId id="326" r:id="rId58"/>
    <p:sldId id="327" r:id="rId59"/>
    <p:sldId id="328" r:id="rId60"/>
    <p:sldId id="329" r:id="rId61"/>
    <p:sldId id="330" r:id="rId62"/>
    <p:sldId id="332" r:id="rId63"/>
    <p:sldId id="333" r:id="rId64"/>
    <p:sldId id="334" r:id="rId65"/>
    <p:sldId id="336" r:id="rId66"/>
    <p:sldId id="337" r:id="rId67"/>
    <p:sldId id="338" r:id="rId68"/>
    <p:sldId id="339" r:id="rId69"/>
    <p:sldId id="340" r:id="rId70"/>
    <p:sldId id="341" r:id="rId71"/>
    <p:sldId id="343" r:id="rId72"/>
    <p:sldId id="344" r:id="rId73"/>
    <p:sldId id="345" r:id="rId74"/>
    <p:sldId id="347" r:id="rId75"/>
    <p:sldId id="348" r:id="rId76"/>
    <p:sldId id="349" r:id="rId77"/>
    <p:sldId id="351" r:id="rId78"/>
    <p:sldId id="352" r:id="rId79"/>
    <p:sldId id="353" r:id="rId80"/>
    <p:sldId id="355" r:id="rId81"/>
    <p:sldId id="356" r:id="rId82"/>
    <p:sldId id="357" r:id="rId83"/>
    <p:sldId id="359" r:id="rId84"/>
    <p:sldId id="360" r:id="rId85"/>
    <p:sldId id="361"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6">
          <p15:clr>
            <a:srgbClr val="A4A3A4"/>
          </p15:clr>
        </p15:guide>
        <p15:guide id="2" pos="5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ttany Williams" initials="BW" lastIdx="2" clrIdx="0"/>
  <p:cmAuthor id="1" name="Copyeditor" initials="AU" lastIdx="0" clrIdx="1"/>
  <p:cmAuthor id="2" name="Kathryn Leeber" initials="KL"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6733B1-6DDC-A449-B197-FD0AB9D39A8E}" v="9" dt="2020-12-10T14:32:06.004"/>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54" autoAdjust="0"/>
    <p:restoredTop sz="76259" autoAdjust="0"/>
  </p:normalViewPr>
  <p:slideViewPr>
    <p:cSldViewPr snapToGrid="0">
      <p:cViewPr varScale="1">
        <p:scale>
          <a:sx n="96" d="100"/>
          <a:sy n="96" d="100"/>
        </p:scale>
        <p:origin x="1008" y="168"/>
      </p:cViewPr>
      <p:guideLst>
        <p:guide orient="horz" pos="916"/>
        <p:guide pos="572"/>
      </p:guideLst>
    </p:cSldViewPr>
  </p:slideViewPr>
  <p:notesTextViewPr>
    <p:cViewPr>
      <p:scale>
        <a:sx n="1" d="1"/>
        <a:sy n="1" d="1"/>
      </p:scale>
      <p:origin x="0" y="0"/>
    </p:cViewPr>
  </p:notesTextViewPr>
  <p:notesViewPr>
    <p:cSldViewPr snapToGrid="0">
      <p:cViewPr varScale="1">
        <p:scale>
          <a:sx n="107" d="100"/>
          <a:sy n="107" d="100"/>
        </p:scale>
        <p:origin x="-3848"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commentAuthors" Target="commentAuthor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presProps" Target="presProps.xml"/><Relationship Id="rId95" Type="http://schemas.microsoft.com/office/2015/10/relationships/revisionInfo" Target="revisionInfo.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8EF02C4F-5843-0248-B195-8F5DA64CA52B}"/>
    <pc:docChg chg="undo custSel addSld delSld modSld addMainMaster delMainMaster modMainMaster">
      <pc:chgData name="Kathryn Leeber" userId="15028f3c-0a13-4345-9369-dac953ae4f16" providerId="ADAL" clId="{8EF02C4F-5843-0248-B195-8F5DA64CA52B}" dt="2020-10-08T14:24:28.245" v="309" actId="1076"/>
      <pc:docMkLst>
        <pc:docMk/>
      </pc:docMkLst>
      <pc:sldChg chg="addSp delSp modSp del mod setBg modClrScheme chgLayout">
        <pc:chgData name="Kathryn Leeber" userId="15028f3c-0a13-4345-9369-dac953ae4f16" providerId="ADAL" clId="{8EF02C4F-5843-0248-B195-8F5DA64CA52B}" dt="2020-10-06T20:09:08.998" v="103" actId="2696"/>
        <pc:sldMkLst>
          <pc:docMk/>
          <pc:sldMk cId="1732698309" sldId="258"/>
        </pc:sldMkLst>
        <pc:spChg chg="add del mod">
          <ac:chgData name="Kathryn Leeber" userId="15028f3c-0a13-4345-9369-dac953ae4f16" providerId="ADAL" clId="{8EF02C4F-5843-0248-B195-8F5DA64CA52B}" dt="2020-10-06T19:56:25.975" v="61"/>
          <ac:spMkLst>
            <pc:docMk/>
            <pc:sldMk cId="1732698309" sldId="258"/>
            <ac:spMk id="2" creationId="{6F364540-E1BC-7244-83D3-A97B4E897022}"/>
          </ac:spMkLst>
        </pc:spChg>
        <pc:spChg chg="add del mod">
          <ac:chgData name="Kathryn Leeber" userId="15028f3c-0a13-4345-9369-dac953ae4f16" providerId="ADAL" clId="{8EF02C4F-5843-0248-B195-8F5DA64CA52B}" dt="2020-10-06T20:07:49.642" v="94" actId="6264"/>
          <ac:spMkLst>
            <pc:docMk/>
            <pc:sldMk cId="1732698309" sldId="258"/>
            <ac:spMk id="2" creationId="{F54836FC-DBC6-7644-B0E3-8748E12A8F9C}"/>
          </ac:spMkLst>
        </pc:spChg>
        <pc:spChg chg="add del mod">
          <ac:chgData name="Kathryn Leeber" userId="15028f3c-0a13-4345-9369-dac953ae4f16" providerId="ADAL" clId="{8EF02C4F-5843-0248-B195-8F5DA64CA52B}" dt="2020-10-06T19:56:51.671" v="66" actId="6264"/>
          <ac:spMkLst>
            <pc:docMk/>
            <pc:sldMk cId="1732698309" sldId="258"/>
            <ac:spMk id="3" creationId="{1FAE4EE7-4E76-3B41-9147-C525CEE63B26}"/>
          </ac:spMkLst>
        </pc:spChg>
        <pc:spChg chg="add del mod">
          <ac:chgData name="Kathryn Leeber" userId="15028f3c-0a13-4345-9369-dac953ae4f16" providerId="ADAL" clId="{8EF02C4F-5843-0248-B195-8F5DA64CA52B}" dt="2020-10-06T20:07:49.642" v="94" actId="6264"/>
          <ac:spMkLst>
            <pc:docMk/>
            <pc:sldMk cId="1732698309" sldId="258"/>
            <ac:spMk id="3" creationId="{204D4846-D2FE-7C4A-8A5C-9A6F09AC5F10}"/>
          </ac:spMkLst>
        </pc:spChg>
        <pc:spChg chg="add del mod ord">
          <ac:chgData name="Kathryn Leeber" userId="15028f3c-0a13-4345-9369-dac953ae4f16" providerId="ADAL" clId="{8EF02C4F-5843-0248-B195-8F5DA64CA52B}" dt="2020-10-06T20:07:49.642" v="94" actId="6264"/>
          <ac:spMkLst>
            <pc:docMk/>
            <pc:sldMk cId="1732698309" sldId="258"/>
            <ac:spMk id="4" creationId="{38F027F6-944F-0448-9C79-813D66643BCD}"/>
          </ac:spMkLst>
        </pc:spChg>
        <pc:spChg chg="add del mod">
          <ac:chgData name="Kathryn Leeber" userId="15028f3c-0a13-4345-9369-dac953ae4f16" providerId="ADAL" clId="{8EF02C4F-5843-0248-B195-8F5DA64CA52B}" dt="2020-10-06T19:56:51.671" v="66" actId="6264"/>
          <ac:spMkLst>
            <pc:docMk/>
            <pc:sldMk cId="1732698309" sldId="258"/>
            <ac:spMk id="4" creationId="{6444F8B9-9EAF-7346-848A-08C85439D759}"/>
          </ac:spMkLst>
        </pc:spChg>
        <pc:spChg chg="add del mod">
          <ac:chgData name="Kathryn Leeber" userId="15028f3c-0a13-4345-9369-dac953ae4f16" providerId="ADAL" clId="{8EF02C4F-5843-0248-B195-8F5DA64CA52B}" dt="2020-10-06T20:07:49.552" v="93" actId="6264"/>
          <ac:spMkLst>
            <pc:docMk/>
            <pc:sldMk cId="1732698309" sldId="258"/>
            <ac:spMk id="6" creationId="{3FDC7DE3-396C-E44D-B63F-E4D72C7F97BE}"/>
          </ac:spMkLst>
        </pc:spChg>
        <pc:spChg chg="add del mod ord">
          <ac:chgData name="Kathryn Leeber" userId="15028f3c-0a13-4345-9369-dac953ae4f16" providerId="ADAL" clId="{8EF02C4F-5843-0248-B195-8F5DA64CA52B}" dt="2020-10-06T19:56:51.671" v="66" actId="6264"/>
          <ac:spMkLst>
            <pc:docMk/>
            <pc:sldMk cId="1732698309" sldId="258"/>
            <ac:spMk id="6" creationId="{8EA1C6C8-E887-0D4E-AD29-F07F0616DB60}"/>
          </ac:spMkLst>
        </pc:spChg>
        <pc:spChg chg="add del mod">
          <ac:chgData name="Kathryn Leeber" userId="15028f3c-0a13-4345-9369-dac953ae4f16" providerId="ADAL" clId="{8EF02C4F-5843-0248-B195-8F5DA64CA52B}" dt="2020-10-06T20:07:49.552" v="93" actId="6264"/>
          <ac:spMkLst>
            <pc:docMk/>
            <pc:sldMk cId="1732698309" sldId="258"/>
            <ac:spMk id="7" creationId="{BE358714-C2BC-FF44-A630-275745BBA1D7}"/>
          </ac:spMkLst>
        </pc:spChg>
        <pc:spChg chg="add del mod">
          <ac:chgData name="Kathryn Leeber" userId="15028f3c-0a13-4345-9369-dac953ae4f16" providerId="ADAL" clId="{8EF02C4F-5843-0248-B195-8F5DA64CA52B}" dt="2020-10-06T19:56:50.714" v="65" actId="6264"/>
          <ac:spMkLst>
            <pc:docMk/>
            <pc:sldMk cId="1732698309" sldId="258"/>
            <ac:spMk id="7" creationId="{C71A9FD1-DEDA-E248-B41B-057AF1916DFF}"/>
          </ac:spMkLst>
        </pc:spChg>
        <pc:spChg chg="add del mod">
          <ac:chgData name="Kathryn Leeber" userId="15028f3c-0a13-4345-9369-dac953ae4f16" providerId="ADAL" clId="{8EF02C4F-5843-0248-B195-8F5DA64CA52B}" dt="2020-10-06T19:56:50.714" v="65" actId="6264"/>
          <ac:spMkLst>
            <pc:docMk/>
            <pc:sldMk cId="1732698309" sldId="258"/>
            <ac:spMk id="8" creationId="{C95951D8-6188-1C4E-8241-2430CDB7A98C}"/>
          </ac:spMkLst>
        </pc:spChg>
        <pc:spChg chg="add del mod ord">
          <ac:chgData name="Kathryn Leeber" userId="15028f3c-0a13-4345-9369-dac953ae4f16" providerId="ADAL" clId="{8EF02C4F-5843-0248-B195-8F5DA64CA52B}" dt="2020-10-06T20:07:49.552" v="93" actId="6264"/>
          <ac:spMkLst>
            <pc:docMk/>
            <pc:sldMk cId="1732698309" sldId="258"/>
            <ac:spMk id="8" creationId="{FED4D63F-1B7D-E14C-9774-2CEAE3EFE260}"/>
          </ac:spMkLst>
        </pc:spChg>
        <pc:spChg chg="add del mod ord">
          <ac:chgData name="Kathryn Leeber" userId="15028f3c-0a13-4345-9369-dac953ae4f16" providerId="ADAL" clId="{8EF02C4F-5843-0248-B195-8F5DA64CA52B}" dt="2020-10-06T19:56:50.714" v="65" actId="6264"/>
          <ac:spMkLst>
            <pc:docMk/>
            <pc:sldMk cId="1732698309" sldId="258"/>
            <ac:spMk id="9" creationId="{ABEB19AB-CF79-7E41-9BAD-FB655143658E}"/>
          </ac:spMkLst>
        </pc:spChg>
        <pc:spChg chg="mod ord">
          <ac:chgData name="Kathryn Leeber" userId="15028f3c-0a13-4345-9369-dac953ae4f16" providerId="ADAL" clId="{8EF02C4F-5843-0248-B195-8F5DA64CA52B}" dt="2020-10-06T20:08:35.946" v="99" actId="700"/>
          <ac:spMkLst>
            <pc:docMk/>
            <pc:sldMk cId="1732698309" sldId="258"/>
            <ac:spMk id="15" creationId="{CF4F1586-DE6A-1A40-AEF4-23ADA41937E4}"/>
          </ac:spMkLst>
        </pc:spChg>
        <pc:spChg chg="mod ord">
          <ac:chgData name="Kathryn Leeber" userId="15028f3c-0a13-4345-9369-dac953ae4f16" providerId="ADAL" clId="{8EF02C4F-5843-0248-B195-8F5DA64CA52B}" dt="2020-10-06T20:08:35.946" v="99" actId="700"/>
          <ac:spMkLst>
            <pc:docMk/>
            <pc:sldMk cId="1732698309" sldId="258"/>
            <ac:spMk id="19" creationId="{A58A35F8-EA88-094E-8EAD-88FE6A07C447}"/>
          </ac:spMkLst>
        </pc:spChg>
        <pc:picChg chg="add del">
          <ac:chgData name="Kathryn Leeber" userId="15028f3c-0a13-4345-9369-dac953ae4f16" providerId="ADAL" clId="{8EF02C4F-5843-0248-B195-8F5DA64CA52B}" dt="2020-10-06T20:07:44.860" v="92" actId="478"/>
          <ac:picMkLst>
            <pc:docMk/>
            <pc:sldMk cId="1732698309" sldId="258"/>
            <ac:picMk id="5" creationId="{72745D91-033E-FE49-8C69-8A2627DA39F1}"/>
          </ac:picMkLst>
        </pc:picChg>
      </pc:sldChg>
      <pc:sldChg chg="add del">
        <pc:chgData name="Kathryn Leeber" userId="15028f3c-0a13-4345-9369-dac953ae4f16" providerId="ADAL" clId="{8EF02C4F-5843-0248-B195-8F5DA64CA52B}" dt="2020-10-06T19:57:32.865" v="68"/>
        <pc:sldMkLst>
          <pc:docMk/>
          <pc:sldMk cId="235554129" sldId="260"/>
        </pc:sldMkLst>
      </pc:sldChg>
      <pc:sldChg chg="add del">
        <pc:chgData name="Kathryn Leeber" userId="15028f3c-0a13-4345-9369-dac953ae4f16" providerId="ADAL" clId="{8EF02C4F-5843-0248-B195-8F5DA64CA52B}" dt="2020-10-06T19:57:32.865" v="68"/>
        <pc:sldMkLst>
          <pc:docMk/>
          <pc:sldMk cId="77391661" sldId="261"/>
        </pc:sldMkLst>
      </pc:sldChg>
      <pc:sldChg chg="add del">
        <pc:chgData name="Kathryn Leeber" userId="15028f3c-0a13-4345-9369-dac953ae4f16" providerId="ADAL" clId="{8EF02C4F-5843-0248-B195-8F5DA64CA52B}" dt="2020-10-06T19:57:32.865" v="68"/>
        <pc:sldMkLst>
          <pc:docMk/>
          <pc:sldMk cId="2842704978" sldId="262"/>
        </pc:sldMkLst>
      </pc:sldChg>
      <pc:sldChg chg="add del">
        <pc:chgData name="Kathryn Leeber" userId="15028f3c-0a13-4345-9369-dac953ae4f16" providerId="ADAL" clId="{8EF02C4F-5843-0248-B195-8F5DA64CA52B}" dt="2020-10-06T19:57:32.865" v="68"/>
        <pc:sldMkLst>
          <pc:docMk/>
          <pc:sldMk cId="468549447" sldId="263"/>
        </pc:sldMkLst>
      </pc:sldChg>
      <pc:sldChg chg="add del">
        <pc:chgData name="Kathryn Leeber" userId="15028f3c-0a13-4345-9369-dac953ae4f16" providerId="ADAL" clId="{8EF02C4F-5843-0248-B195-8F5DA64CA52B}" dt="2020-10-06T19:57:32.865" v="68"/>
        <pc:sldMkLst>
          <pc:docMk/>
          <pc:sldMk cId="2576237860" sldId="266"/>
        </pc:sldMkLst>
      </pc:sldChg>
      <pc:sldChg chg="add del">
        <pc:chgData name="Kathryn Leeber" userId="15028f3c-0a13-4345-9369-dac953ae4f16" providerId="ADAL" clId="{8EF02C4F-5843-0248-B195-8F5DA64CA52B}" dt="2020-10-06T19:57:32.865" v="68"/>
        <pc:sldMkLst>
          <pc:docMk/>
          <pc:sldMk cId="1430680281" sldId="267"/>
        </pc:sldMkLst>
      </pc:sldChg>
      <pc:sldChg chg="add del">
        <pc:chgData name="Kathryn Leeber" userId="15028f3c-0a13-4345-9369-dac953ae4f16" providerId="ADAL" clId="{8EF02C4F-5843-0248-B195-8F5DA64CA52B}" dt="2020-10-06T19:57:32.865" v="68"/>
        <pc:sldMkLst>
          <pc:docMk/>
          <pc:sldMk cId="1899094378" sldId="268"/>
        </pc:sldMkLst>
      </pc:sldChg>
      <pc:sldChg chg="add del">
        <pc:chgData name="Kathryn Leeber" userId="15028f3c-0a13-4345-9369-dac953ae4f16" providerId="ADAL" clId="{8EF02C4F-5843-0248-B195-8F5DA64CA52B}" dt="2020-10-06T19:57:32.865" v="68"/>
        <pc:sldMkLst>
          <pc:docMk/>
          <pc:sldMk cId="4016279899" sldId="269"/>
        </pc:sldMkLst>
      </pc:sldChg>
      <pc:sldChg chg="add del">
        <pc:chgData name="Kathryn Leeber" userId="15028f3c-0a13-4345-9369-dac953ae4f16" providerId="ADAL" clId="{8EF02C4F-5843-0248-B195-8F5DA64CA52B}" dt="2020-10-06T19:57:32.865" v="68"/>
        <pc:sldMkLst>
          <pc:docMk/>
          <pc:sldMk cId="1427005353" sldId="270"/>
        </pc:sldMkLst>
      </pc:sldChg>
      <pc:sldChg chg="modSp">
        <pc:chgData name="Kathryn Leeber" userId="15028f3c-0a13-4345-9369-dac953ae4f16" providerId="ADAL" clId="{8EF02C4F-5843-0248-B195-8F5DA64CA52B}" dt="2020-10-06T19:59:00.334" v="85"/>
        <pc:sldMkLst>
          <pc:docMk/>
          <pc:sldMk cId="0" sldId="272"/>
        </pc:sldMkLst>
        <pc:spChg chg="mod">
          <ac:chgData name="Kathryn Leeber" userId="15028f3c-0a13-4345-9369-dac953ae4f16" providerId="ADAL" clId="{8EF02C4F-5843-0248-B195-8F5DA64CA52B}" dt="2020-10-06T19:59:00.334" v="85"/>
          <ac:spMkLst>
            <pc:docMk/>
            <pc:sldMk cId="0" sldId="272"/>
            <ac:spMk id="5122" creationId="{00000000-0000-0000-0000-000000000000}"/>
          </ac:spMkLst>
        </pc:spChg>
      </pc:sldChg>
      <pc:sldChg chg="modSp">
        <pc:chgData name="Kathryn Leeber" userId="15028f3c-0a13-4345-9369-dac953ae4f16" providerId="ADAL" clId="{8EF02C4F-5843-0248-B195-8F5DA64CA52B}" dt="2020-10-06T19:59:00.334" v="85"/>
        <pc:sldMkLst>
          <pc:docMk/>
          <pc:sldMk cId="0" sldId="273"/>
        </pc:sldMkLst>
        <pc:spChg chg="mod">
          <ac:chgData name="Kathryn Leeber" userId="15028f3c-0a13-4345-9369-dac953ae4f16" providerId="ADAL" clId="{8EF02C4F-5843-0248-B195-8F5DA64CA52B}" dt="2020-10-06T19:59:00.334" v="85"/>
          <ac:spMkLst>
            <pc:docMk/>
            <pc:sldMk cId="0" sldId="273"/>
            <ac:spMk id="6146" creationId="{00000000-0000-0000-0000-000000000000}"/>
          </ac:spMkLst>
        </pc:spChg>
        <pc:spChg chg="mod">
          <ac:chgData name="Kathryn Leeber" userId="15028f3c-0a13-4345-9369-dac953ae4f16" providerId="ADAL" clId="{8EF02C4F-5843-0248-B195-8F5DA64CA52B}" dt="2020-10-06T19:59:00.334" v="85"/>
          <ac:spMkLst>
            <pc:docMk/>
            <pc:sldMk cId="0" sldId="273"/>
            <ac:spMk id="6147" creationId="{00000000-0000-0000-0000-000000000000}"/>
          </ac:spMkLst>
        </pc:spChg>
      </pc:sldChg>
      <pc:sldChg chg="modSp">
        <pc:chgData name="Kathryn Leeber" userId="15028f3c-0a13-4345-9369-dac953ae4f16" providerId="ADAL" clId="{8EF02C4F-5843-0248-B195-8F5DA64CA52B}" dt="2020-10-06T19:59:00.334" v="85"/>
        <pc:sldMkLst>
          <pc:docMk/>
          <pc:sldMk cId="0" sldId="274"/>
        </pc:sldMkLst>
        <pc:spChg chg="mod">
          <ac:chgData name="Kathryn Leeber" userId="15028f3c-0a13-4345-9369-dac953ae4f16" providerId="ADAL" clId="{8EF02C4F-5843-0248-B195-8F5DA64CA52B}" dt="2020-10-06T19:59:00.334" v="85"/>
          <ac:spMkLst>
            <pc:docMk/>
            <pc:sldMk cId="0" sldId="274"/>
            <ac:spMk id="7170" creationId="{00000000-0000-0000-0000-000000000000}"/>
          </ac:spMkLst>
        </pc:spChg>
        <pc:spChg chg="mod">
          <ac:chgData name="Kathryn Leeber" userId="15028f3c-0a13-4345-9369-dac953ae4f16" providerId="ADAL" clId="{8EF02C4F-5843-0248-B195-8F5DA64CA52B}" dt="2020-10-06T19:59:00.334" v="85"/>
          <ac:spMkLst>
            <pc:docMk/>
            <pc:sldMk cId="0" sldId="274"/>
            <ac:spMk id="7171" creationId="{00000000-0000-0000-0000-000000000000}"/>
          </ac:spMkLst>
        </pc:spChg>
      </pc:sldChg>
      <pc:sldChg chg="modSp">
        <pc:chgData name="Kathryn Leeber" userId="15028f3c-0a13-4345-9369-dac953ae4f16" providerId="ADAL" clId="{8EF02C4F-5843-0248-B195-8F5DA64CA52B}" dt="2020-10-06T19:59:00.334" v="85"/>
        <pc:sldMkLst>
          <pc:docMk/>
          <pc:sldMk cId="0" sldId="275"/>
        </pc:sldMkLst>
        <pc:spChg chg="mod">
          <ac:chgData name="Kathryn Leeber" userId="15028f3c-0a13-4345-9369-dac953ae4f16" providerId="ADAL" clId="{8EF02C4F-5843-0248-B195-8F5DA64CA52B}" dt="2020-10-06T19:59:00.334" v="85"/>
          <ac:spMkLst>
            <pc:docMk/>
            <pc:sldMk cId="0" sldId="275"/>
            <ac:spMk id="8194" creationId="{00000000-0000-0000-0000-000000000000}"/>
          </ac:spMkLst>
        </pc:spChg>
      </pc:sldChg>
      <pc:sldChg chg="modSp">
        <pc:chgData name="Kathryn Leeber" userId="15028f3c-0a13-4345-9369-dac953ae4f16" providerId="ADAL" clId="{8EF02C4F-5843-0248-B195-8F5DA64CA52B}" dt="2020-10-06T19:59:00.334" v="85"/>
        <pc:sldMkLst>
          <pc:docMk/>
          <pc:sldMk cId="0" sldId="276"/>
        </pc:sldMkLst>
        <pc:spChg chg="mod">
          <ac:chgData name="Kathryn Leeber" userId="15028f3c-0a13-4345-9369-dac953ae4f16" providerId="ADAL" clId="{8EF02C4F-5843-0248-B195-8F5DA64CA52B}" dt="2020-10-06T19:58:57.224" v="80"/>
          <ac:spMkLst>
            <pc:docMk/>
            <pc:sldMk cId="0" sldId="276"/>
            <ac:spMk id="9218" creationId="{00000000-0000-0000-0000-000000000000}"/>
          </ac:spMkLst>
        </pc:spChg>
        <pc:spChg chg="mod">
          <ac:chgData name="Kathryn Leeber" userId="15028f3c-0a13-4345-9369-dac953ae4f16" providerId="ADAL" clId="{8EF02C4F-5843-0248-B195-8F5DA64CA52B}" dt="2020-10-06T19:59:00.334" v="85"/>
          <ac:spMkLst>
            <pc:docMk/>
            <pc:sldMk cId="0" sldId="276"/>
            <ac:spMk id="9219" creationId="{00000000-0000-0000-0000-000000000000}"/>
          </ac:spMkLst>
        </pc:spChg>
      </pc:sldChg>
      <pc:sldChg chg="modSp">
        <pc:chgData name="Kathryn Leeber" userId="15028f3c-0a13-4345-9369-dac953ae4f16" providerId="ADAL" clId="{8EF02C4F-5843-0248-B195-8F5DA64CA52B}" dt="2020-10-06T19:59:00.334" v="85"/>
        <pc:sldMkLst>
          <pc:docMk/>
          <pc:sldMk cId="0" sldId="277"/>
        </pc:sldMkLst>
        <pc:spChg chg="mod">
          <ac:chgData name="Kathryn Leeber" userId="15028f3c-0a13-4345-9369-dac953ae4f16" providerId="ADAL" clId="{8EF02C4F-5843-0248-B195-8F5DA64CA52B}" dt="2020-10-06T19:58:57.224" v="80"/>
          <ac:spMkLst>
            <pc:docMk/>
            <pc:sldMk cId="0" sldId="277"/>
            <ac:spMk id="10242" creationId="{00000000-0000-0000-0000-000000000000}"/>
          </ac:spMkLst>
        </pc:spChg>
        <pc:spChg chg="mod">
          <ac:chgData name="Kathryn Leeber" userId="15028f3c-0a13-4345-9369-dac953ae4f16" providerId="ADAL" clId="{8EF02C4F-5843-0248-B195-8F5DA64CA52B}" dt="2020-10-06T19:59:00.334" v="85"/>
          <ac:spMkLst>
            <pc:docMk/>
            <pc:sldMk cId="0" sldId="277"/>
            <ac:spMk id="10243" creationId="{00000000-0000-0000-0000-000000000000}"/>
          </ac:spMkLst>
        </pc:spChg>
      </pc:sldChg>
      <pc:sldChg chg="modSp">
        <pc:chgData name="Kathryn Leeber" userId="15028f3c-0a13-4345-9369-dac953ae4f16" providerId="ADAL" clId="{8EF02C4F-5843-0248-B195-8F5DA64CA52B}" dt="2020-10-06T19:59:00.334" v="85"/>
        <pc:sldMkLst>
          <pc:docMk/>
          <pc:sldMk cId="0" sldId="278"/>
        </pc:sldMkLst>
        <pc:spChg chg="mod">
          <ac:chgData name="Kathryn Leeber" userId="15028f3c-0a13-4345-9369-dac953ae4f16" providerId="ADAL" clId="{8EF02C4F-5843-0248-B195-8F5DA64CA52B}" dt="2020-10-06T19:58:57.224" v="80"/>
          <ac:spMkLst>
            <pc:docMk/>
            <pc:sldMk cId="0" sldId="278"/>
            <ac:spMk id="11266" creationId="{00000000-0000-0000-0000-000000000000}"/>
          </ac:spMkLst>
        </pc:spChg>
        <pc:spChg chg="mod">
          <ac:chgData name="Kathryn Leeber" userId="15028f3c-0a13-4345-9369-dac953ae4f16" providerId="ADAL" clId="{8EF02C4F-5843-0248-B195-8F5DA64CA52B}" dt="2020-10-06T19:59:00.334" v="85"/>
          <ac:spMkLst>
            <pc:docMk/>
            <pc:sldMk cId="0" sldId="278"/>
            <ac:spMk id="11267" creationId="{00000000-0000-0000-0000-000000000000}"/>
          </ac:spMkLst>
        </pc:spChg>
      </pc:sldChg>
      <pc:sldChg chg="modSp">
        <pc:chgData name="Kathryn Leeber" userId="15028f3c-0a13-4345-9369-dac953ae4f16" providerId="ADAL" clId="{8EF02C4F-5843-0248-B195-8F5DA64CA52B}" dt="2020-10-06T19:59:00.334" v="85"/>
        <pc:sldMkLst>
          <pc:docMk/>
          <pc:sldMk cId="0" sldId="279"/>
        </pc:sldMkLst>
        <pc:spChg chg="mod">
          <ac:chgData name="Kathryn Leeber" userId="15028f3c-0a13-4345-9369-dac953ae4f16" providerId="ADAL" clId="{8EF02C4F-5843-0248-B195-8F5DA64CA52B}" dt="2020-10-06T19:58:57.224" v="80"/>
          <ac:spMkLst>
            <pc:docMk/>
            <pc:sldMk cId="0" sldId="279"/>
            <ac:spMk id="12290" creationId="{00000000-0000-0000-0000-000000000000}"/>
          </ac:spMkLst>
        </pc:spChg>
        <pc:spChg chg="mod">
          <ac:chgData name="Kathryn Leeber" userId="15028f3c-0a13-4345-9369-dac953ae4f16" providerId="ADAL" clId="{8EF02C4F-5843-0248-B195-8F5DA64CA52B}" dt="2020-10-06T19:59:00.334" v="85"/>
          <ac:spMkLst>
            <pc:docMk/>
            <pc:sldMk cId="0" sldId="279"/>
            <ac:spMk id="12291" creationId="{00000000-0000-0000-0000-000000000000}"/>
          </ac:spMkLst>
        </pc:spChg>
      </pc:sldChg>
      <pc:sldChg chg="modSp">
        <pc:chgData name="Kathryn Leeber" userId="15028f3c-0a13-4345-9369-dac953ae4f16" providerId="ADAL" clId="{8EF02C4F-5843-0248-B195-8F5DA64CA52B}" dt="2020-10-06T19:59:00.334" v="85"/>
        <pc:sldMkLst>
          <pc:docMk/>
          <pc:sldMk cId="0" sldId="280"/>
        </pc:sldMkLst>
        <pc:spChg chg="mod">
          <ac:chgData name="Kathryn Leeber" userId="15028f3c-0a13-4345-9369-dac953ae4f16" providerId="ADAL" clId="{8EF02C4F-5843-0248-B195-8F5DA64CA52B}" dt="2020-10-06T19:58:57.224" v="80"/>
          <ac:spMkLst>
            <pc:docMk/>
            <pc:sldMk cId="0" sldId="280"/>
            <ac:spMk id="13314" creationId="{00000000-0000-0000-0000-000000000000}"/>
          </ac:spMkLst>
        </pc:spChg>
        <pc:spChg chg="mod">
          <ac:chgData name="Kathryn Leeber" userId="15028f3c-0a13-4345-9369-dac953ae4f16" providerId="ADAL" clId="{8EF02C4F-5843-0248-B195-8F5DA64CA52B}" dt="2020-10-06T19:59:00.334" v="85"/>
          <ac:spMkLst>
            <pc:docMk/>
            <pc:sldMk cId="0" sldId="280"/>
            <ac:spMk id="13315" creationId="{00000000-0000-0000-0000-000000000000}"/>
          </ac:spMkLst>
        </pc:spChg>
      </pc:sldChg>
      <pc:sldChg chg="modSp">
        <pc:chgData name="Kathryn Leeber" userId="15028f3c-0a13-4345-9369-dac953ae4f16" providerId="ADAL" clId="{8EF02C4F-5843-0248-B195-8F5DA64CA52B}" dt="2020-10-06T19:59:00.334" v="85"/>
        <pc:sldMkLst>
          <pc:docMk/>
          <pc:sldMk cId="0" sldId="281"/>
        </pc:sldMkLst>
        <pc:spChg chg="mod">
          <ac:chgData name="Kathryn Leeber" userId="15028f3c-0a13-4345-9369-dac953ae4f16" providerId="ADAL" clId="{8EF02C4F-5843-0248-B195-8F5DA64CA52B}" dt="2020-10-06T19:58:57.224" v="80"/>
          <ac:spMkLst>
            <pc:docMk/>
            <pc:sldMk cId="0" sldId="281"/>
            <ac:spMk id="14338" creationId="{00000000-0000-0000-0000-000000000000}"/>
          </ac:spMkLst>
        </pc:spChg>
        <pc:spChg chg="mod">
          <ac:chgData name="Kathryn Leeber" userId="15028f3c-0a13-4345-9369-dac953ae4f16" providerId="ADAL" clId="{8EF02C4F-5843-0248-B195-8F5DA64CA52B}" dt="2020-10-06T19:59:00.334" v="85"/>
          <ac:spMkLst>
            <pc:docMk/>
            <pc:sldMk cId="0" sldId="281"/>
            <ac:spMk id="14339" creationId="{00000000-0000-0000-0000-000000000000}"/>
          </ac:spMkLst>
        </pc:spChg>
      </pc:sldChg>
      <pc:sldChg chg="modSp">
        <pc:chgData name="Kathryn Leeber" userId="15028f3c-0a13-4345-9369-dac953ae4f16" providerId="ADAL" clId="{8EF02C4F-5843-0248-B195-8F5DA64CA52B}" dt="2020-10-06T19:59:00.334" v="85"/>
        <pc:sldMkLst>
          <pc:docMk/>
          <pc:sldMk cId="0" sldId="282"/>
        </pc:sldMkLst>
        <pc:spChg chg="mod">
          <ac:chgData name="Kathryn Leeber" userId="15028f3c-0a13-4345-9369-dac953ae4f16" providerId="ADAL" clId="{8EF02C4F-5843-0248-B195-8F5DA64CA52B}" dt="2020-10-06T19:58:57.224" v="80"/>
          <ac:spMkLst>
            <pc:docMk/>
            <pc:sldMk cId="0" sldId="282"/>
            <ac:spMk id="15362" creationId="{00000000-0000-0000-0000-000000000000}"/>
          </ac:spMkLst>
        </pc:spChg>
        <pc:spChg chg="mod">
          <ac:chgData name="Kathryn Leeber" userId="15028f3c-0a13-4345-9369-dac953ae4f16" providerId="ADAL" clId="{8EF02C4F-5843-0248-B195-8F5DA64CA52B}" dt="2020-10-06T19:59:00.334" v="85"/>
          <ac:spMkLst>
            <pc:docMk/>
            <pc:sldMk cId="0" sldId="282"/>
            <ac:spMk id="15363" creationId="{00000000-0000-0000-0000-000000000000}"/>
          </ac:spMkLst>
        </pc:spChg>
      </pc:sldChg>
      <pc:sldChg chg="modSp">
        <pc:chgData name="Kathryn Leeber" userId="15028f3c-0a13-4345-9369-dac953ae4f16" providerId="ADAL" clId="{8EF02C4F-5843-0248-B195-8F5DA64CA52B}" dt="2020-10-06T19:59:00.334" v="85"/>
        <pc:sldMkLst>
          <pc:docMk/>
          <pc:sldMk cId="0" sldId="283"/>
        </pc:sldMkLst>
        <pc:spChg chg="mod">
          <ac:chgData name="Kathryn Leeber" userId="15028f3c-0a13-4345-9369-dac953ae4f16" providerId="ADAL" clId="{8EF02C4F-5843-0248-B195-8F5DA64CA52B}" dt="2020-10-06T19:59:00.334" v="85"/>
          <ac:spMkLst>
            <pc:docMk/>
            <pc:sldMk cId="0" sldId="283"/>
            <ac:spMk id="16386" creationId="{00000000-0000-0000-0000-000000000000}"/>
          </ac:spMkLst>
        </pc:spChg>
      </pc:sldChg>
      <pc:sldChg chg="modSp">
        <pc:chgData name="Kathryn Leeber" userId="15028f3c-0a13-4345-9369-dac953ae4f16" providerId="ADAL" clId="{8EF02C4F-5843-0248-B195-8F5DA64CA52B}" dt="2020-10-06T19:59:00.334" v="85"/>
        <pc:sldMkLst>
          <pc:docMk/>
          <pc:sldMk cId="0" sldId="284"/>
        </pc:sldMkLst>
        <pc:spChg chg="mod">
          <ac:chgData name="Kathryn Leeber" userId="15028f3c-0a13-4345-9369-dac953ae4f16" providerId="ADAL" clId="{8EF02C4F-5843-0248-B195-8F5DA64CA52B}" dt="2020-10-06T19:58:57.224" v="80"/>
          <ac:spMkLst>
            <pc:docMk/>
            <pc:sldMk cId="0" sldId="284"/>
            <ac:spMk id="17410" creationId="{00000000-0000-0000-0000-000000000000}"/>
          </ac:spMkLst>
        </pc:spChg>
        <pc:spChg chg="mod">
          <ac:chgData name="Kathryn Leeber" userId="15028f3c-0a13-4345-9369-dac953ae4f16" providerId="ADAL" clId="{8EF02C4F-5843-0248-B195-8F5DA64CA52B}" dt="2020-10-06T19:59:00.334" v="85"/>
          <ac:spMkLst>
            <pc:docMk/>
            <pc:sldMk cId="0" sldId="284"/>
            <ac:spMk id="17411" creationId="{00000000-0000-0000-0000-000000000000}"/>
          </ac:spMkLst>
        </pc:spChg>
      </pc:sldChg>
      <pc:sldChg chg="modSp">
        <pc:chgData name="Kathryn Leeber" userId="15028f3c-0a13-4345-9369-dac953ae4f16" providerId="ADAL" clId="{8EF02C4F-5843-0248-B195-8F5DA64CA52B}" dt="2020-10-06T19:59:00.334" v="85"/>
        <pc:sldMkLst>
          <pc:docMk/>
          <pc:sldMk cId="0" sldId="285"/>
        </pc:sldMkLst>
        <pc:spChg chg="mod">
          <ac:chgData name="Kathryn Leeber" userId="15028f3c-0a13-4345-9369-dac953ae4f16" providerId="ADAL" clId="{8EF02C4F-5843-0248-B195-8F5DA64CA52B}" dt="2020-10-06T19:58:57.224" v="80"/>
          <ac:spMkLst>
            <pc:docMk/>
            <pc:sldMk cId="0" sldId="285"/>
            <ac:spMk id="19458" creationId="{00000000-0000-0000-0000-000000000000}"/>
          </ac:spMkLst>
        </pc:spChg>
        <pc:spChg chg="mod">
          <ac:chgData name="Kathryn Leeber" userId="15028f3c-0a13-4345-9369-dac953ae4f16" providerId="ADAL" clId="{8EF02C4F-5843-0248-B195-8F5DA64CA52B}" dt="2020-10-06T19:59:00.334" v="85"/>
          <ac:spMkLst>
            <pc:docMk/>
            <pc:sldMk cId="0" sldId="285"/>
            <ac:spMk id="19459" creationId="{00000000-0000-0000-0000-000000000000}"/>
          </ac:spMkLst>
        </pc:spChg>
      </pc:sldChg>
      <pc:sldChg chg="modSp">
        <pc:chgData name="Kathryn Leeber" userId="15028f3c-0a13-4345-9369-dac953ae4f16" providerId="ADAL" clId="{8EF02C4F-5843-0248-B195-8F5DA64CA52B}" dt="2020-10-06T19:59:00.334" v="85"/>
        <pc:sldMkLst>
          <pc:docMk/>
          <pc:sldMk cId="0" sldId="286"/>
        </pc:sldMkLst>
        <pc:spChg chg="mod">
          <ac:chgData name="Kathryn Leeber" userId="15028f3c-0a13-4345-9369-dac953ae4f16" providerId="ADAL" clId="{8EF02C4F-5843-0248-B195-8F5DA64CA52B}" dt="2020-10-06T19:58:57.224" v="80"/>
          <ac:spMkLst>
            <pc:docMk/>
            <pc:sldMk cId="0" sldId="286"/>
            <ac:spMk id="20482" creationId="{00000000-0000-0000-0000-000000000000}"/>
          </ac:spMkLst>
        </pc:spChg>
        <pc:spChg chg="mod">
          <ac:chgData name="Kathryn Leeber" userId="15028f3c-0a13-4345-9369-dac953ae4f16" providerId="ADAL" clId="{8EF02C4F-5843-0248-B195-8F5DA64CA52B}" dt="2020-10-06T19:59:00.334" v="85"/>
          <ac:spMkLst>
            <pc:docMk/>
            <pc:sldMk cId="0" sldId="286"/>
            <ac:spMk id="20483" creationId="{00000000-0000-0000-0000-000000000000}"/>
          </ac:spMkLst>
        </pc:spChg>
      </pc:sldChg>
      <pc:sldChg chg="modSp modNotesTx">
        <pc:chgData name="Kathryn Leeber" userId="15028f3c-0a13-4345-9369-dac953ae4f16" providerId="ADAL" clId="{8EF02C4F-5843-0248-B195-8F5DA64CA52B}" dt="2020-10-06T19:59:00.334" v="85"/>
        <pc:sldMkLst>
          <pc:docMk/>
          <pc:sldMk cId="0" sldId="287"/>
        </pc:sldMkLst>
        <pc:spChg chg="mod">
          <ac:chgData name="Kathryn Leeber" userId="15028f3c-0a13-4345-9369-dac953ae4f16" providerId="ADAL" clId="{8EF02C4F-5843-0248-B195-8F5DA64CA52B}" dt="2020-10-06T19:58:57.224" v="80"/>
          <ac:spMkLst>
            <pc:docMk/>
            <pc:sldMk cId="0" sldId="287"/>
            <ac:spMk id="21506" creationId="{00000000-0000-0000-0000-000000000000}"/>
          </ac:spMkLst>
        </pc:spChg>
        <pc:spChg chg="mod">
          <ac:chgData name="Kathryn Leeber" userId="15028f3c-0a13-4345-9369-dac953ae4f16" providerId="ADAL" clId="{8EF02C4F-5843-0248-B195-8F5DA64CA52B}" dt="2020-10-06T19:59:00.334" v="85"/>
          <ac:spMkLst>
            <pc:docMk/>
            <pc:sldMk cId="0" sldId="287"/>
            <ac:spMk id="21507" creationId="{00000000-0000-0000-0000-000000000000}"/>
          </ac:spMkLst>
        </pc:spChg>
      </pc:sldChg>
      <pc:sldChg chg="modSp">
        <pc:chgData name="Kathryn Leeber" userId="15028f3c-0a13-4345-9369-dac953ae4f16" providerId="ADAL" clId="{8EF02C4F-5843-0248-B195-8F5DA64CA52B}" dt="2020-10-06T19:59:00.334" v="85"/>
        <pc:sldMkLst>
          <pc:docMk/>
          <pc:sldMk cId="0" sldId="288"/>
        </pc:sldMkLst>
        <pc:spChg chg="mod">
          <ac:chgData name="Kathryn Leeber" userId="15028f3c-0a13-4345-9369-dac953ae4f16" providerId="ADAL" clId="{8EF02C4F-5843-0248-B195-8F5DA64CA52B}" dt="2020-10-06T19:58:57.224" v="80"/>
          <ac:spMkLst>
            <pc:docMk/>
            <pc:sldMk cId="0" sldId="288"/>
            <ac:spMk id="22530" creationId="{00000000-0000-0000-0000-000000000000}"/>
          </ac:spMkLst>
        </pc:spChg>
        <pc:spChg chg="mod">
          <ac:chgData name="Kathryn Leeber" userId="15028f3c-0a13-4345-9369-dac953ae4f16" providerId="ADAL" clId="{8EF02C4F-5843-0248-B195-8F5DA64CA52B}" dt="2020-10-06T19:59:00.334" v="85"/>
          <ac:spMkLst>
            <pc:docMk/>
            <pc:sldMk cId="0" sldId="288"/>
            <ac:spMk id="22531" creationId="{00000000-0000-0000-0000-000000000000}"/>
          </ac:spMkLst>
        </pc:spChg>
      </pc:sldChg>
      <pc:sldChg chg="modSp mod">
        <pc:chgData name="Kathryn Leeber" userId="15028f3c-0a13-4345-9369-dac953ae4f16" providerId="ADAL" clId="{8EF02C4F-5843-0248-B195-8F5DA64CA52B}" dt="2020-10-06T19:59:00.334" v="85"/>
        <pc:sldMkLst>
          <pc:docMk/>
          <pc:sldMk cId="0" sldId="289"/>
        </pc:sldMkLst>
        <pc:spChg chg="mod">
          <ac:chgData name="Kathryn Leeber" userId="15028f3c-0a13-4345-9369-dac953ae4f16" providerId="ADAL" clId="{8EF02C4F-5843-0248-B195-8F5DA64CA52B}" dt="2020-10-06T19:58:57.224" v="80"/>
          <ac:spMkLst>
            <pc:docMk/>
            <pc:sldMk cId="0" sldId="289"/>
            <ac:spMk id="23554" creationId="{00000000-0000-0000-0000-000000000000}"/>
          </ac:spMkLst>
        </pc:spChg>
        <pc:spChg chg="mod">
          <ac:chgData name="Kathryn Leeber" userId="15028f3c-0a13-4345-9369-dac953ae4f16" providerId="ADAL" clId="{8EF02C4F-5843-0248-B195-8F5DA64CA52B}" dt="2020-10-06T19:59:00.334" v="85"/>
          <ac:spMkLst>
            <pc:docMk/>
            <pc:sldMk cId="0" sldId="289"/>
            <ac:spMk id="23555" creationId="{00000000-0000-0000-0000-000000000000}"/>
          </ac:spMkLst>
        </pc:spChg>
      </pc:sldChg>
      <pc:sldChg chg="modSp modNotesTx">
        <pc:chgData name="Kathryn Leeber" userId="15028f3c-0a13-4345-9369-dac953ae4f16" providerId="ADAL" clId="{8EF02C4F-5843-0248-B195-8F5DA64CA52B}" dt="2020-10-06T20:10:42.269" v="120" actId="20577"/>
        <pc:sldMkLst>
          <pc:docMk/>
          <pc:sldMk cId="0" sldId="290"/>
        </pc:sldMkLst>
        <pc:spChg chg="mod">
          <ac:chgData name="Kathryn Leeber" userId="15028f3c-0a13-4345-9369-dac953ae4f16" providerId="ADAL" clId="{8EF02C4F-5843-0248-B195-8F5DA64CA52B}" dt="2020-10-06T19:58:57.224" v="80"/>
          <ac:spMkLst>
            <pc:docMk/>
            <pc:sldMk cId="0" sldId="290"/>
            <ac:spMk id="24578" creationId="{00000000-0000-0000-0000-000000000000}"/>
          </ac:spMkLst>
        </pc:spChg>
        <pc:spChg chg="mod">
          <ac:chgData name="Kathryn Leeber" userId="15028f3c-0a13-4345-9369-dac953ae4f16" providerId="ADAL" clId="{8EF02C4F-5843-0248-B195-8F5DA64CA52B}" dt="2020-10-06T19:59:00.334" v="85"/>
          <ac:spMkLst>
            <pc:docMk/>
            <pc:sldMk cId="0" sldId="290"/>
            <ac:spMk id="24579" creationId="{00000000-0000-0000-0000-000000000000}"/>
          </ac:spMkLst>
        </pc:spChg>
      </pc:sldChg>
      <pc:sldChg chg="modSp modNotesTx">
        <pc:chgData name="Kathryn Leeber" userId="15028f3c-0a13-4345-9369-dac953ae4f16" providerId="ADAL" clId="{8EF02C4F-5843-0248-B195-8F5DA64CA52B}" dt="2020-10-06T19:59:00.334" v="85"/>
        <pc:sldMkLst>
          <pc:docMk/>
          <pc:sldMk cId="0" sldId="291"/>
        </pc:sldMkLst>
        <pc:spChg chg="mod">
          <ac:chgData name="Kathryn Leeber" userId="15028f3c-0a13-4345-9369-dac953ae4f16" providerId="ADAL" clId="{8EF02C4F-5843-0248-B195-8F5DA64CA52B}" dt="2020-10-06T19:58:57.224" v="80"/>
          <ac:spMkLst>
            <pc:docMk/>
            <pc:sldMk cId="0" sldId="291"/>
            <ac:spMk id="25602" creationId="{00000000-0000-0000-0000-000000000000}"/>
          </ac:spMkLst>
        </pc:spChg>
        <pc:spChg chg="mod">
          <ac:chgData name="Kathryn Leeber" userId="15028f3c-0a13-4345-9369-dac953ae4f16" providerId="ADAL" clId="{8EF02C4F-5843-0248-B195-8F5DA64CA52B}" dt="2020-10-06T19:59:00.334" v="85"/>
          <ac:spMkLst>
            <pc:docMk/>
            <pc:sldMk cId="0" sldId="291"/>
            <ac:spMk id="25603" creationId="{00000000-0000-0000-0000-000000000000}"/>
          </ac:spMkLst>
        </pc:spChg>
      </pc:sldChg>
      <pc:sldChg chg="modSp">
        <pc:chgData name="Kathryn Leeber" userId="15028f3c-0a13-4345-9369-dac953ae4f16" providerId="ADAL" clId="{8EF02C4F-5843-0248-B195-8F5DA64CA52B}" dt="2020-10-06T19:58:57.224" v="80"/>
        <pc:sldMkLst>
          <pc:docMk/>
          <pc:sldMk cId="0" sldId="292"/>
        </pc:sldMkLst>
        <pc:spChg chg="mod">
          <ac:chgData name="Kathryn Leeber" userId="15028f3c-0a13-4345-9369-dac953ae4f16" providerId="ADAL" clId="{8EF02C4F-5843-0248-B195-8F5DA64CA52B}" dt="2020-10-06T19:58:57.224" v="80"/>
          <ac:spMkLst>
            <pc:docMk/>
            <pc:sldMk cId="0" sldId="292"/>
            <ac:spMk id="26627" creationId="{00000000-0000-0000-0000-000000000000}"/>
          </ac:spMkLst>
        </pc:spChg>
      </pc:sldChg>
      <pc:sldChg chg="modSp">
        <pc:chgData name="Kathryn Leeber" userId="15028f3c-0a13-4345-9369-dac953ae4f16" providerId="ADAL" clId="{8EF02C4F-5843-0248-B195-8F5DA64CA52B}" dt="2020-10-06T19:59:00.334" v="85"/>
        <pc:sldMkLst>
          <pc:docMk/>
          <pc:sldMk cId="0" sldId="293"/>
        </pc:sldMkLst>
        <pc:spChg chg="mod">
          <ac:chgData name="Kathryn Leeber" userId="15028f3c-0a13-4345-9369-dac953ae4f16" providerId="ADAL" clId="{8EF02C4F-5843-0248-B195-8F5DA64CA52B}" dt="2020-10-06T19:58:57.224" v="80"/>
          <ac:spMkLst>
            <pc:docMk/>
            <pc:sldMk cId="0" sldId="293"/>
            <ac:spMk id="27650" creationId="{00000000-0000-0000-0000-000000000000}"/>
          </ac:spMkLst>
        </pc:spChg>
        <pc:spChg chg="mod">
          <ac:chgData name="Kathryn Leeber" userId="15028f3c-0a13-4345-9369-dac953ae4f16" providerId="ADAL" clId="{8EF02C4F-5843-0248-B195-8F5DA64CA52B}" dt="2020-10-06T19:59:00.334" v="85"/>
          <ac:spMkLst>
            <pc:docMk/>
            <pc:sldMk cId="0" sldId="293"/>
            <ac:spMk id="27651" creationId="{00000000-0000-0000-0000-000000000000}"/>
          </ac:spMkLst>
        </pc:spChg>
      </pc:sldChg>
      <pc:sldChg chg="modSp modNotesTx">
        <pc:chgData name="Kathryn Leeber" userId="15028f3c-0a13-4345-9369-dac953ae4f16" providerId="ADAL" clId="{8EF02C4F-5843-0248-B195-8F5DA64CA52B}" dt="2020-10-06T19:59:00.334" v="85"/>
        <pc:sldMkLst>
          <pc:docMk/>
          <pc:sldMk cId="0" sldId="294"/>
        </pc:sldMkLst>
        <pc:spChg chg="mod">
          <ac:chgData name="Kathryn Leeber" userId="15028f3c-0a13-4345-9369-dac953ae4f16" providerId="ADAL" clId="{8EF02C4F-5843-0248-B195-8F5DA64CA52B}" dt="2020-10-06T19:58:57.224" v="80"/>
          <ac:spMkLst>
            <pc:docMk/>
            <pc:sldMk cId="0" sldId="294"/>
            <ac:spMk id="28674" creationId="{00000000-0000-0000-0000-000000000000}"/>
          </ac:spMkLst>
        </pc:spChg>
        <pc:spChg chg="mod">
          <ac:chgData name="Kathryn Leeber" userId="15028f3c-0a13-4345-9369-dac953ae4f16" providerId="ADAL" clId="{8EF02C4F-5843-0248-B195-8F5DA64CA52B}" dt="2020-10-06T19:59:00.334" v="85"/>
          <ac:spMkLst>
            <pc:docMk/>
            <pc:sldMk cId="0" sldId="294"/>
            <ac:spMk id="28675" creationId="{00000000-0000-0000-0000-000000000000}"/>
          </ac:spMkLst>
        </pc:spChg>
      </pc:sldChg>
      <pc:sldChg chg="modSp">
        <pc:chgData name="Kathryn Leeber" userId="15028f3c-0a13-4345-9369-dac953ae4f16" providerId="ADAL" clId="{8EF02C4F-5843-0248-B195-8F5DA64CA52B}" dt="2020-10-06T19:59:00.334" v="85"/>
        <pc:sldMkLst>
          <pc:docMk/>
          <pc:sldMk cId="0" sldId="295"/>
        </pc:sldMkLst>
        <pc:spChg chg="mod">
          <ac:chgData name="Kathryn Leeber" userId="15028f3c-0a13-4345-9369-dac953ae4f16" providerId="ADAL" clId="{8EF02C4F-5843-0248-B195-8F5DA64CA52B}" dt="2020-10-06T19:59:00.334" v="85"/>
          <ac:spMkLst>
            <pc:docMk/>
            <pc:sldMk cId="0" sldId="295"/>
            <ac:spMk id="29699" creationId="{00000000-0000-0000-0000-000000000000}"/>
          </ac:spMkLst>
        </pc:spChg>
        <pc:spChg chg="mod">
          <ac:chgData name="Kathryn Leeber" userId="15028f3c-0a13-4345-9369-dac953ae4f16" providerId="ADAL" clId="{8EF02C4F-5843-0248-B195-8F5DA64CA52B}" dt="2020-10-06T19:58:57.224" v="80"/>
          <ac:spMkLst>
            <pc:docMk/>
            <pc:sldMk cId="0" sldId="295"/>
            <ac:spMk id="37891" creationId="{00000000-0000-0000-0000-000000000000}"/>
          </ac:spMkLst>
        </pc:spChg>
      </pc:sldChg>
      <pc:sldChg chg="modSp">
        <pc:chgData name="Kathryn Leeber" userId="15028f3c-0a13-4345-9369-dac953ae4f16" providerId="ADAL" clId="{8EF02C4F-5843-0248-B195-8F5DA64CA52B}" dt="2020-10-06T19:59:00.334" v="85"/>
        <pc:sldMkLst>
          <pc:docMk/>
          <pc:sldMk cId="0" sldId="296"/>
        </pc:sldMkLst>
        <pc:spChg chg="mod">
          <ac:chgData name="Kathryn Leeber" userId="15028f3c-0a13-4345-9369-dac953ae4f16" providerId="ADAL" clId="{8EF02C4F-5843-0248-B195-8F5DA64CA52B}" dt="2020-10-06T19:58:57.224" v="80"/>
          <ac:spMkLst>
            <pc:docMk/>
            <pc:sldMk cId="0" sldId="296"/>
            <ac:spMk id="30722" creationId="{00000000-0000-0000-0000-000000000000}"/>
          </ac:spMkLst>
        </pc:spChg>
        <pc:spChg chg="mod">
          <ac:chgData name="Kathryn Leeber" userId="15028f3c-0a13-4345-9369-dac953ae4f16" providerId="ADAL" clId="{8EF02C4F-5843-0248-B195-8F5DA64CA52B}" dt="2020-10-06T19:59:00.334" v="85"/>
          <ac:spMkLst>
            <pc:docMk/>
            <pc:sldMk cId="0" sldId="296"/>
            <ac:spMk id="30723" creationId="{00000000-0000-0000-0000-000000000000}"/>
          </ac:spMkLst>
        </pc:spChg>
      </pc:sldChg>
      <pc:sldChg chg="modSp mod addCm modCm">
        <pc:chgData name="Kathryn Leeber" userId="15028f3c-0a13-4345-9369-dac953ae4f16" providerId="ADAL" clId="{8EF02C4F-5843-0248-B195-8F5DA64CA52B}" dt="2020-10-06T19:59:00.334" v="85"/>
        <pc:sldMkLst>
          <pc:docMk/>
          <pc:sldMk cId="0" sldId="297"/>
        </pc:sldMkLst>
        <pc:spChg chg="mod">
          <ac:chgData name="Kathryn Leeber" userId="15028f3c-0a13-4345-9369-dac953ae4f16" providerId="ADAL" clId="{8EF02C4F-5843-0248-B195-8F5DA64CA52B}" dt="2020-10-06T19:58:57.224" v="80"/>
          <ac:spMkLst>
            <pc:docMk/>
            <pc:sldMk cId="0" sldId="297"/>
            <ac:spMk id="31746" creationId="{00000000-0000-0000-0000-000000000000}"/>
          </ac:spMkLst>
        </pc:spChg>
        <pc:spChg chg="mod">
          <ac:chgData name="Kathryn Leeber" userId="15028f3c-0a13-4345-9369-dac953ae4f16" providerId="ADAL" clId="{8EF02C4F-5843-0248-B195-8F5DA64CA52B}" dt="2020-10-06T19:59:00.334" v="85"/>
          <ac:spMkLst>
            <pc:docMk/>
            <pc:sldMk cId="0" sldId="297"/>
            <ac:spMk id="31747" creationId="{00000000-0000-0000-0000-000000000000}"/>
          </ac:spMkLst>
        </pc:spChg>
      </pc:sldChg>
      <pc:sldChg chg="modSp">
        <pc:chgData name="Kathryn Leeber" userId="15028f3c-0a13-4345-9369-dac953ae4f16" providerId="ADAL" clId="{8EF02C4F-5843-0248-B195-8F5DA64CA52B}" dt="2020-10-06T19:59:00.334" v="85"/>
        <pc:sldMkLst>
          <pc:docMk/>
          <pc:sldMk cId="0" sldId="298"/>
        </pc:sldMkLst>
        <pc:spChg chg="mod">
          <ac:chgData name="Kathryn Leeber" userId="15028f3c-0a13-4345-9369-dac953ae4f16" providerId="ADAL" clId="{8EF02C4F-5843-0248-B195-8F5DA64CA52B}" dt="2020-10-06T19:58:57.224" v="80"/>
          <ac:spMkLst>
            <pc:docMk/>
            <pc:sldMk cId="0" sldId="298"/>
            <ac:spMk id="32770" creationId="{00000000-0000-0000-0000-000000000000}"/>
          </ac:spMkLst>
        </pc:spChg>
        <pc:spChg chg="mod">
          <ac:chgData name="Kathryn Leeber" userId="15028f3c-0a13-4345-9369-dac953ae4f16" providerId="ADAL" clId="{8EF02C4F-5843-0248-B195-8F5DA64CA52B}" dt="2020-10-06T19:59:00.334" v="85"/>
          <ac:spMkLst>
            <pc:docMk/>
            <pc:sldMk cId="0" sldId="298"/>
            <ac:spMk id="32771" creationId="{00000000-0000-0000-0000-000000000000}"/>
          </ac:spMkLst>
        </pc:spChg>
      </pc:sldChg>
      <pc:sldChg chg="modSp mod modNotesTx">
        <pc:chgData name="Kathryn Leeber" userId="15028f3c-0a13-4345-9369-dac953ae4f16" providerId="ADAL" clId="{8EF02C4F-5843-0248-B195-8F5DA64CA52B}" dt="2020-10-06T19:59:00.334" v="85"/>
        <pc:sldMkLst>
          <pc:docMk/>
          <pc:sldMk cId="0" sldId="299"/>
        </pc:sldMkLst>
        <pc:spChg chg="mod">
          <ac:chgData name="Kathryn Leeber" userId="15028f3c-0a13-4345-9369-dac953ae4f16" providerId="ADAL" clId="{8EF02C4F-5843-0248-B195-8F5DA64CA52B}" dt="2020-10-06T19:59:00.334" v="85"/>
          <ac:spMkLst>
            <pc:docMk/>
            <pc:sldMk cId="0" sldId="299"/>
            <ac:spMk id="33795" creationId="{00000000-0000-0000-0000-000000000000}"/>
          </ac:spMkLst>
        </pc:spChg>
        <pc:spChg chg="mod">
          <ac:chgData name="Kathryn Leeber" userId="15028f3c-0a13-4345-9369-dac953ae4f16" providerId="ADAL" clId="{8EF02C4F-5843-0248-B195-8F5DA64CA52B}" dt="2020-10-06T19:58:57.224" v="80"/>
          <ac:spMkLst>
            <pc:docMk/>
            <pc:sldMk cId="0" sldId="299"/>
            <ac:spMk id="36866" creationId="{00000000-0000-0000-0000-000000000000}"/>
          </ac:spMkLst>
        </pc:spChg>
      </pc:sldChg>
      <pc:sldChg chg="modSp">
        <pc:chgData name="Kathryn Leeber" userId="15028f3c-0a13-4345-9369-dac953ae4f16" providerId="ADAL" clId="{8EF02C4F-5843-0248-B195-8F5DA64CA52B}" dt="2020-10-06T19:59:00.334" v="85"/>
        <pc:sldMkLst>
          <pc:docMk/>
          <pc:sldMk cId="0" sldId="300"/>
        </pc:sldMkLst>
        <pc:spChg chg="mod">
          <ac:chgData name="Kathryn Leeber" userId="15028f3c-0a13-4345-9369-dac953ae4f16" providerId="ADAL" clId="{8EF02C4F-5843-0248-B195-8F5DA64CA52B}" dt="2020-10-06T19:58:57.224" v="80"/>
          <ac:spMkLst>
            <pc:docMk/>
            <pc:sldMk cId="0" sldId="300"/>
            <ac:spMk id="37890" creationId="{00000000-0000-0000-0000-000000000000}"/>
          </ac:spMkLst>
        </pc:spChg>
        <pc:spChg chg="mod">
          <ac:chgData name="Kathryn Leeber" userId="15028f3c-0a13-4345-9369-dac953ae4f16" providerId="ADAL" clId="{8EF02C4F-5843-0248-B195-8F5DA64CA52B}" dt="2020-10-06T19:59:00.334" v="85"/>
          <ac:spMkLst>
            <pc:docMk/>
            <pc:sldMk cId="0" sldId="300"/>
            <ac:spMk id="37891" creationId="{00000000-0000-0000-0000-000000000000}"/>
          </ac:spMkLst>
        </pc:spChg>
      </pc:sldChg>
      <pc:sldChg chg="modSp">
        <pc:chgData name="Kathryn Leeber" userId="15028f3c-0a13-4345-9369-dac953ae4f16" providerId="ADAL" clId="{8EF02C4F-5843-0248-B195-8F5DA64CA52B}" dt="2020-10-06T19:59:00.334" v="85"/>
        <pc:sldMkLst>
          <pc:docMk/>
          <pc:sldMk cId="0" sldId="301"/>
        </pc:sldMkLst>
        <pc:spChg chg="mod">
          <ac:chgData name="Kathryn Leeber" userId="15028f3c-0a13-4345-9369-dac953ae4f16" providerId="ADAL" clId="{8EF02C4F-5843-0248-B195-8F5DA64CA52B}" dt="2020-10-06T19:58:57.224" v="80"/>
          <ac:spMkLst>
            <pc:docMk/>
            <pc:sldMk cId="0" sldId="301"/>
            <ac:spMk id="40962" creationId="{00000000-0000-0000-0000-000000000000}"/>
          </ac:spMkLst>
        </pc:spChg>
        <pc:spChg chg="mod">
          <ac:chgData name="Kathryn Leeber" userId="15028f3c-0a13-4345-9369-dac953ae4f16" providerId="ADAL" clId="{8EF02C4F-5843-0248-B195-8F5DA64CA52B}" dt="2020-10-06T19:59:00.334" v="85"/>
          <ac:spMkLst>
            <pc:docMk/>
            <pc:sldMk cId="0" sldId="301"/>
            <ac:spMk id="40963" creationId="{00000000-0000-0000-0000-000000000000}"/>
          </ac:spMkLst>
        </pc:spChg>
      </pc:sldChg>
      <pc:sldChg chg="modSp mod">
        <pc:chgData name="Kathryn Leeber" userId="15028f3c-0a13-4345-9369-dac953ae4f16" providerId="ADAL" clId="{8EF02C4F-5843-0248-B195-8F5DA64CA52B}" dt="2020-10-06T20:11:02.044" v="121" actId="207"/>
        <pc:sldMkLst>
          <pc:docMk/>
          <pc:sldMk cId="0" sldId="302"/>
        </pc:sldMkLst>
        <pc:spChg chg="mod">
          <ac:chgData name="Kathryn Leeber" userId="15028f3c-0a13-4345-9369-dac953ae4f16" providerId="ADAL" clId="{8EF02C4F-5843-0248-B195-8F5DA64CA52B}" dt="2020-10-06T19:58:57.224" v="80"/>
          <ac:spMkLst>
            <pc:docMk/>
            <pc:sldMk cId="0" sldId="302"/>
            <ac:spMk id="41986" creationId="{00000000-0000-0000-0000-000000000000}"/>
          </ac:spMkLst>
        </pc:spChg>
        <pc:spChg chg="mod">
          <ac:chgData name="Kathryn Leeber" userId="15028f3c-0a13-4345-9369-dac953ae4f16" providerId="ADAL" clId="{8EF02C4F-5843-0248-B195-8F5DA64CA52B}" dt="2020-10-06T20:11:02.044" v="121" actId="207"/>
          <ac:spMkLst>
            <pc:docMk/>
            <pc:sldMk cId="0" sldId="302"/>
            <ac:spMk id="41987" creationId="{00000000-0000-0000-0000-000000000000}"/>
          </ac:spMkLst>
        </pc:spChg>
      </pc:sldChg>
      <pc:sldChg chg="modSp modNotesTx">
        <pc:chgData name="Kathryn Leeber" userId="15028f3c-0a13-4345-9369-dac953ae4f16" providerId="ADAL" clId="{8EF02C4F-5843-0248-B195-8F5DA64CA52B}" dt="2020-10-06T19:59:00.334" v="85"/>
        <pc:sldMkLst>
          <pc:docMk/>
          <pc:sldMk cId="0" sldId="303"/>
        </pc:sldMkLst>
        <pc:spChg chg="mod">
          <ac:chgData name="Kathryn Leeber" userId="15028f3c-0a13-4345-9369-dac953ae4f16" providerId="ADAL" clId="{8EF02C4F-5843-0248-B195-8F5DA64CA52B}" dt="2020-10-06T19:59:00.334" v="85"/>
          <ac:spMkLst>
            <pc:docMk/>
            <pc:sldMk cId="0" sldId="303"/>
            <ac:spMk id="43011" creationId="{00000000-0000-0000-0000-000000000000}"/>
          </ac:spMkLst>
        </pc:spChg>
        <pc:spChg chg="mod">
          <ac:chgData name="Kathryn Leeber" userId="15028f3c-0a13-4345-9369-dac953ae4f16" providerId="ADAL" clId="{8EF02C4F-5843-0248-B195-8F5DA64CA52B}" dt="2020-10-06T19:59:00.334" v="85"/>
          <ac:spMkLst>
            <pc:docMk/>
            <pc:sldMk cId="0" sldId="303"/>
            <ac:spMk id="55302" creationId="{00000000-0000-0000-0000-000000000000}"/>
          </ac:spMkLst>
        </pc:spChg>
      </pc:sldChg>
      <pc:sldChg chg="modSp">
        <pc:chgData name="Kathryn Leeber" userId="15028f3c-0a13-4345-9369-dac953ae4f16" providerId="ADAL" clId="{8EF02C4F-5843-0248-B195-8F5DA64CA52B}" dt="2020-10-06T19:59:00.334" v="85"/>
        <pc:sldMkLst>
          <pc:docMk/>
          <pc:sldMk cId="0" sldId="304"/>
        </pc:sldMkLst>
        <pc:spChg chg="mod">
          <ac:chgData name="Kathryn Leeber" userId="15028f3c-0a13-4345-9369-dac953ae4f16" providerId="ADAL" clId="{8EF02C4F-5843-0248-B195-8F5DA64CA52B}" dt="2020-10-06T19:58:57.224" v="80"/>
          <ac:spMkLst>
            <pc:docMk/>
            <pc:sldMk cId="0" sldId="304"/>
            <ac:spMk id="44034" creationId="{00000000-0000-0000-0000-000000000000}"/>
          </ac:spMkLst>
        </pc:spChg>
        <pc:spChg chg="mod">
          <ac:chgData name="Kathryn Leeber" userId="15028f3c-0a13-4345-9369-dac953ae4f16" providerId="ADAL" clId="{8EF02C4F-5843-0248-B195-8F5DA64CA52B}" dt="2020-10-06T19:59:00.334" v="85"/>
          <ac:spMkLst>
            <pc:docMk/>
            <pc:sldMk cId="0" sldId="304"/>
            <ac:spMk id="44035" creationId="{00000000-0000-0000-0000-000000000000}"/>
          </ac:spMkLst>
        </pc:spChg>
      </pc:sldChg>
      <pc:sldChg chg="modSp modNotesTx">
        <pc:chgData name="Kathryn Leeber" userId="15028f3c-0a13-4345-9369-dac953ae4f16" providerId="ADAL" clId="{8EF02C4F-5843-0248-B195-8F5DA64CA52B}" dt="2020-10-06T19:59:00.334" v="85"/>
        <pc:sldMkLst>
          <pc:docMk/>
          <pc:sldMk cId="0" sldId="305"/>
        </pc:sldMkLst>
        <pc:spChg chg="mod">
          <ac:chgData name="Kathryn Leeber" userId="15028f3c-0a13-4345-9369-dac953ae4f16" providerId="ADAL" clId="{8EF02C4F-5843-0248-B195-8F5DA64CA52B}" dt="2020-10-06T19:58:57.224" v="80"/>
          <ac:spMkLst>
            <pc:docMk/>
            <pc:sldMk cId="0" sldId="305"/>
            <ac:spMk id="46082" creationId="{00000000-0000-0000-0000-000000000000}"/>
          </ac:spMkLst>
        </pc:spChg>
        <pc:spChg chg="mod">
          <ac:chgData name="Kathryn Leeber" userId="15028f3c-0a13-4345-9369-dac953ae4f16" providerId="ADAL" clId="{8EF02C4F-5843-0248-B195-8F5DA64CA52B}" dt="2020-10-06T19:59:00.334" v="85"/>
          <ac:spMkLst>
            <pc:docMk/>
            <pc:sldMk cId="0" sldId="305"/>
            <ac:spMk id="46083" creationId="{00000000-0000-0000-0000-000000000000}"/>
          </ac:spMkLst>
        </pc:spChg>
      </pc:sldChg>
      <pc:sldChg chg="modSp">
        <pc:chgData name="Kathryn Leeber" userId="15028f3c-0a13-4345-9369-dac953ae4f16" providerId="ADAL" clId="{8EF02C4F-5843-0248-B195-8F5DA64CA52B}" dt="2020-10-06T19:59:00.334" v="85"/>
        <pc:sldMkLst>
          <pc:docMk/>
          <pc:sldMk cId="0" sldId="306"/>
        </pc:sldMkLst>
        <pc:spChg chg="mod">
          <ac:chgData name="Kathryn Leeber" userId="15028f3c-0a13-4345-9369-dac953ae4f16" providerId="ADAL" clId="{8EF02C4F-5843-0248-B195-8F5DA64CA52B}" dt="2020-10-06T19:59:00.334" v="85"/>
          <ac:spMkLst>
            <pc:docMk/>
            <pc:sldMk cId="0" sldId="306"/>
            <ac:spMk id="47106" creationId="{00000000-0000-0000-0000-000000000000}"/>
          </ac:spMkLst>
        </pc:spChg>
      </pc:sldChg>
      <pc:sldChg chg="modSp">
        <pc:chgData name="Kathryn Leeber" userId="15028f3c-0a13-4345-9369-dac953ae4f16" providerId="ADAL" clId="{8EF02C4F-5843-0248-B195-8F5DA64CA52B}" dt="2020-10-06T19:59:00.334" v="85"/>
        <pc:sldMkLst>
          <pc:docMk/>
          <pc:sldMk cId="323201359" sldId="307"/>
        </pc:sldMkLst>
        <pc:spChg chg="mod">
          <ac:chgData name="Kathryn Leeber" userId="15028f3c-0a13-4345-9369-dac953ae4f16" providerId="ADAL" clId="{8EF02C4F-5843-0248-B195-8F5DA64CA52B}" dt="2020-10-06T19:59:00.334" v="85"/>
          <ac:spMkLst>
            <pc:docMk/>
            <pc:sldMk cId="323201359" sldId="307"/>
            <ac:spMk id="47106" creationId="{00000000-0000-0000-0000-000000000000}"/>
          </ac:spMkLst>
        </pc:spChg>
      </pc:sldChg>
      <pc:sldChg chg="modSp">
        <pc:chgData name="Kathryn Leeber" userId="15028f3c-0a13-4345-9369-dac953ae4f16" providerId="ADAL" clId="{8EF02C4F-5843-0248-B195-8F5DA64CA52B}" dt="2020-10-06T19:59:00.334" v="85"/>
        <pc:sldMkLst>
          <pc:docMk/>
          <pc:sldMk cId="0" sldId="308"/>
        </pc:sldMkLst>
        <pc:spChg chg="mod">
          <ac:chgData name="Kathryn Leeber" userId="15028f3c-0a13-4345-9369-dac953ae4f16" providerId="ADAL" clId="{8EF02C4F-5843-0248-B195-8F5DA64CA52B}" dt="2020-10-06T19:58:57.224" v="80"/>
          <ac:spMkLst>
            <pc:docMk/>
            <pc:sldMk cId="0" sldId="308"/>
            <ac:spMk id="48130" creationId="{00000000-0000-0000-0000-000000000000}"/>
          </ac:spMkLst>
        </pc:spChg>
        <pc:spChg chg="mod">
          <ac:chgData name="Kathryn Leeber" userId="15028f3c-0a13-4345-9369-dac953ae4f16" providerId="ADAL" clId="{8EF02C4F-5843-0248-B195-8F5DA64CA52B}" dt="2020-10-06T19:59:00.334" v="85"/>
          <ac:spMkLst>
            <pc:docMk/>
            <pc:sldMk cId="0" sldId="308"/>
            <ac:spMk id="48131" creationId="{00000000-0000-0000-0000-000000000000}"/>
          </ac:spMkLst>
        </pc:spChg>
      </pc:sldChg>
      <pc:sldChg chg="addSp modSp mod delCm">
        <pc:chgData name="Kathryn Leeber" userId="15028f3c-0a13-4345-9369-dac953ae4f16" providerId="ADAL" clId="{8EF02C4F-5843-0248-B195-8F5DA64CA52B}" dt="2020-10-06T19:59:00.334" v="85"/>
        <pc:sldMkLst>
          <pc:docMk/>
          <pc:sldMk cId="0" sldId="309"/>
        </pc:sldMkLst>
        <pc:spChg chg="add mod">
          <ac:chgData name="Kathryn Leeber" userId="15028f3c-0a13-4345-9369-dac953ae4f16" providerId="ADAL" clId="{8EF02C4F-5843-0248-B195-8F5DA64CA52B}" dt="2020-09-30T15:29:22.246" v="50" actId="1076"/>
          <ac:spMkLst>
            <pc:docMk/>
            <pc:sldMk cId="0" sldId="309"/>
            <ac:spMk id="2" creationId="{93859EAA-4FE2-4B49-B00E-0DCEF944F99E}"/>
          </ac:spMkLst>
        </pc:spChg>
        <pc:spChg chg="mod">
          <ac:chgData name="Kathryn Leeber" userId="15028f3c-0a13-4345-9369-dac953ae4f16" providerId="ADAL" clId="{8EF02C4F-5843-0248-B195-8F5DA64CA52B}" dt="2020-10-06T19:59:00.334" v="85"/>
          <ac:spMkLst>
            <pc:docMk/>
            <pc:sldMk cId="0" sldId="309"/>
            <ac:spMk id="49155" creationId="{00000000-0000-0000-0000-000000000000}"/>
          </ac:spMkLst>
        </pc:spChg>
        <pc:spChg chg="mod">
          <ac:chgData name="Kathryn Leeber" userId="15028f3c-0a13-4345-9369-dac953ae4f16" providerId="ADAL" clId="{8EF02C4F-5843-0248-B195-8F5DA64CA52B}" dt="2020-10-06T19:58:57.224" v="80"/>
          <ac:spMkLst>
            <pc:docMk/>
            <pc:sldMk cId="0" sldId="309"/>
            <ac:spMk id="58370" creationId="{00000000-0000-0000-0000-000000000000}"/>
          </ac:spMkLst>
        </pc:spChg>
      </pc:sldChg>
      <pc:sldChg chg="modSp">
        <pc:chgData name="Kathryn Leeber" userId="15028f3c-0a13-4345-9369-dac953ae4f16" providerId="ADAL" clId="{8EF02C4F-5843-0248-B195-8F5DA64CA52B}" dt="2020-10-06T19:59:00.334" v="85"/>
        <pc:sldMkLst>
          <pc:docMk/>
          <pc:sldMk cId="3555977829" sldId="310"/>
        </pc:sldMkLst>
        <pc:spChg chg="mod">
          <ac:chgData name="Kathryn Leeber" userId="15028f3c-0a13-4345-9369-dac953ae4f16" providerId="ADAL" clId="{8EF02C4F-5843-0248-B195-8F5DA64CA52B}" dt="2020-10-06T19:59:00.334" v="85"/>
          <ac:spMkLst>
            <pc:docMk/>
            <pc:sldMk cId="3555977829" sldId="310"/>
            <ac:spMk id="49155" creationId="{00000000-0000-0000-0000-000000000000}"/>
          </ac:spMkLst>
        </pc:spChg>
        <pc:spChg chg="mod">
          <ac:chgData name="Kathryn Leeber" userId="15028f3c-0a13-4345-9369-dac953ae4f16" providerId="ADAL" clId="{8EF02C4F-5843-0248-B195-8F5DA64CA52B}" dt="2020-10-06T19:58:57.224" v="80"/>
          <ac:spMkLst>
            <pc:docMk/>
            <pc:sldMk cId="3555977829" sldId="310"/>
            <ac:spMk id="58370" creationId="{00000000-0000-0000-0000-000000000000}"/>
          </ac:spMkLst>
        </pc:spChg>
      </pc:sldChg>
      <pc:sldChg chg="modSp">
        <pc:chgData name="Kathryn Leeber" userId="15028f3c-0a13-4345-9369-dac953ae4f16" providerId="ADAL" clId="{8EF02C4F-5843-0248-B195-8F5DA64CA52B}" dt="2020-10-06T19:59:00.334" v="85"/>
        <pc:sldMkLst>
          <pc:docMk/>
          <pc:sldMk cId="0" sldId="311"/>
        </pc:sldMkLst>
        <pc:spChg chg="mod">
          <ac:chgData name="Kathryn Leeber" userId="15028f3c-0a13-4345-9369-dac953ae4f16" providerId="ADAL" clId="{8EF02C4F-5843-0248-B195-8F5DA64CA52B}" dt="2020-10-06T19:58:57.224" v="80"/>
          <ac:spMkLst>
            <pc:docMk/>
            <pc:sldMk cId="0" sldId="311"/>
            <ac:spMk id="50178" creationId="{00000000-0000-0000-0000-000000000000}"/>
          </ac:spMkLst>
        </pc:spChg>
        <pc:spChg chg="mod">
          <ac:chgData name="Kathryn Leeber" userId="15028f3c-0a13-4345-9369-dac953ae4f16" providerId="ADAL" clId="{8EF02C4F-5843-0248-B195-8F5DA64CA52B}" dt="2020-10-06T19:59:00.334" v="85"/>
          <ac:spMkLst>
            <pc:docMk/>
            <pc:sldMk cId="0" sldId="311"/>
            <ac:spMk id="50179" creationId="{00000000-0000-0000-0000-000000000000}"/>
          </ac:spMkLst>
        </pc:spChg>
      </pc:sldChg>
      <pc:sldChg chg="modSp">
        <pc:chgData name="Kathryn Leeber" userId="15028f3c-0a13-4345-9369-dac953ae4f16" providerId="ADAL" clId="{8EF02C4F-5843-0248-B195-8F5DA64CA52B}" dt="2020-10-06T19:59:00.334" v="85"/>
        <pc:sldMkLst>
          <pc:docMk/>
          <pc:sldMk cId="0" sldId="312"/>
        </pc:sldMkLst>
        <pc:spChg chg="mod">
          <ac:chgData name="Kathryn Leeber" userId="15028f3c-0a13-4345-9369-dac953ae4f16" providerId="ADAL" clId="{8EF02C4F-5843-0248-B195-8F5DA64CA52B}" dt="2020-10-06T19:59:00.334" v="85"/>
          <ac:spMkLst>
            <pc:docMk/>
            <pc:sldMk cId="0" sldId="312"/>
            <ac:spMk id="51202" creationId="{00000000-0000-0000-0000-000000000000}"/>
          </ac:spMkLst>
        </pc:spChg>
      </pc:sldChg>
      <pc:sldChg chg="modSp modNotesTx">
        <pc:chgData name="Kathryn Leeber" userId="15028f3c-0a13-4345-9369-dac953ae4f16" providerId="ADAL" clId="{8EF02C4F-5843-0248-B195-8F5DA64CA52B}" dt="2020-10-06T19:59:00.334" v="85"/>
        <pc:sldMkLst>
          <pc:docMk/>
          <pc:sldMk cId="0" sldId="313"/>
        </pc:sldMkLst>
        <pc:spChg chg="mod">
          <ac:chgData name="Kathryn Leeber" userId="15028f3c-0a13-4345-9369-dac953ae4f16" providerId="ADAL" clId="{8EF02C4F-5843-0248-B195-8F5DA64CA52B}" dt="2020-10-06T19:58:57.224" v="80"/>
          <ac:spMkLst>
            <pc:docMk/>
            <pc:sldMk cId="0" sldId="313"/>
            <ac:spMk id="52226" creationId="{00000000-0000-0000-0000-000000000000}"/>
          </ac:spMkLst>
        </pc:spChg>
        <pc:spChg chg="mod">
          <ac:chgData name="Kathryn Leeber" userId="15028f3c-0a13-4345-9369-dac953ae4f16" providerId="ADAL" clId="{8EF02C4F-5843-0248-B195-8F5DA64CA52B}" dt="2020-10-06T19:59:00.334" v="85"/>
          <ac:spMkLst>
            <pc:docMk/>
            <pc:sldMk cId="0" sldId="313"/>
            <ac:spMk id="52227" creationId="{00000000-0000-0000-0000-000000000000}"/>
          </ac:spMkLst>
        </pc:spChg>
      </pc:sldChg>
      <pc:sldChg chg="modSp modNotesTx">
        <pc:chgData name="Kathryn Leeber" userId="15028f3c-0a13-4345-9369-dac953ae4f16" providerId="ADAL" clId="{8EF02C4F-5843-0248-B195-8F5DA64CA52B}" dt="2020-10-06T19:59:00.334" v="85"/>
        <pc:sldMkLst>
          <pc:docMk/>
          <pc:sldMk cId="0" sldId="314"/>
        </pc:sldMkLst>
        <pc:spChg chg="mod">
          <ac:chgData name="Kathryn Leeber" userId="15028f3c-0a13-4345-9369-dac953ae4f16" providerId="ADAL" clId="{8EF02C4F-5843-0248-B195-8F5DA64CA52B}" dt="2020-10-06T19:58:57.224" v="80"/>
          <ac:spMkLst>
            <pc:docMk/>
            <pc:sldMk cId="0" sldId="314"/>
            <ac:spMk id="54274" creationId="{00000000-0000-0000-0000-000000000000}"/>
          </ac:spMkLst>
        </pc:spChg>
        <pc:spChg chg="mod">
          <ac:chgData name="Kathryn Leeber" userId="15028f3c-0a13-4345-9369-dac953ae4f16" providerId="ADAL" clId="{8EF02C4F-5843-0248-B195-8F5DA64CA52B}" dt="2020-10-06T19:59:00.334" v="85"/>
          <ac:spMkLst>
            <pc:docMk/>
            <pc:sldMk cId="0" sldId="314"/>
            <ac:spMk id="54275" creationId="{00000000-0000-0000-0000-000000000000}"/>
          </ac:spMkLst>
        </pc:spChg>
      </pc:sldChg>
      <pc:sldChg chg="modSp">
        <pc:chgData name="Kathryn Leeber" userId="15028f3c-0a13-4345-9369-dac953ae4f16" providerId="ADAL" clId="{8EF02C4F-5843-0248-B195-8F5DA64CA52B}" dt="2020-10-06T19:58:57.224" v="80"/>
        <pc:sldMkLst>
          <pc:docMk/>
          <pc:sldMk cId="0" sldId="315"/>
        </pc:sldMkLst>
        <pc:spChg chg="mod">
          <ac:chgData name="Kathryn Leeber" userId="15028f3c-0a13-4345-9369-dac953ae4f16" providerId="ADAL" clId="{8EF02C4F-5843-0248-B195-8F5DA64CA52B}" dt="2020-10-06T19:58:57.224" v="80"/>
          <ac:spMkLst>
            <pc:docMk/>
            <pc:sldMk cId="0" sldId="315"/>
            <ac:spMk id="55298" creationId="{00000000-0000-0000-0000-000000000000}"/>
          </ac:spMkLst>
        </pc:spChg>
      </pc:sldChg>
      <pc:sldChg chg="modSp">
        <pc:chgData name="Kathryn Leeber" userId="15028f3c-0a13-4345-9369-dac953ae4f16" providerId="ADAL" clId="{8EF02C4F-5843-0248-B195-8F5DA64CA52B}" dt="2020-10-06T19:59:00.334" v="85"/>
        <pc:sldMkLst>
          <pc:docMk/>
          <pc:sldMk cId="0" sldId="316"/>
        </pc:sldMkLst>
        <pc:spChg chg="mod">
          <ac:chgData name="Kathryn Leeber" userId="15028f3c-0a13-4345-9369-dac953ae4f16" providerId="ADAL" clId="{8EF02C4F-5843-0248-B195-8F5DA64CA52B}" dt="2020-10-06T19:58:57.224" v="80"/>
          <ac:spMkLst>
            <pc:docMk/>
            <pc:sldMk cId="0" sldId="316"/>
            <ac:spMk id="56322" creationId="{00000000-0000-0000-0000-000000000000}"/>
          </ac:spMkLst>
        </pc:spChg>
        <pc:spChg chg="mod">
          <ac:chgData name="Kathryn Leeber" userId="15028f3c-0a13-4345-9369-dac953ae4f16" providerId="ADAL" clId="{8EF02C4F-5843-0248-B195-8F5DA64CA52B}" dt="2020-10-06T19:59:00.334" v="85"/>
          <ac:spMkLst>
            <pc:docMk/>
            <pc:sldMk cId="0" sldId="316"/>
            <ac:spMk id="56323" creationId="{00000000-0000-0000-0000-000000000000}"/>
          </ac:spMkLst>
        </pc:spChg>
      </pc:sldChg>
      <pc:sldChg chg="modSp">
        <pc:chgData name="Kathryn Leeber" userId="15028f3c-0a13-4345-9369-dac953ae4f16" providerId="ADAL" clId="{8EF02C4F-5843-0248-B195-8F5DA64CA52B}" dt="2020-10-06T19:59:00.334" v="85"/>
        <pc:sldMkLst>
          <pc:docMk/>
          <pc:sldMk cId="0" sldId="317"/>
        </pc:sldMkLst>
        <pc:spChg chg="mod">
          <ac:chgData name="Kathryn Leeber" userId="15028f3c-0a13-4345-9369-dac953ae4f16" providerId="ADAL" clId="{8EF02C4F-5843-0248-B195-8F5DA64CA52B}" dt="2020-10-06T19:58:57.224" v="80"/>
          <ac:spMkLst>
            <pc:docMk/>
            <pc:sldMk cId="0" sldId="317"/>
            <ac:spMk id="57346" creationId="{00000000-0000-0000-0000-000000000000}"/>
          </ac:spMkLst>
        </pc:spChg>
        <pc:spChg chg="mod">
          <ac:chgData name="Kathryn Leeber" userId="15028f3c-0a13-4345-9369-dac953ae4f16" providerId="ADAL" clId="{8EF02C4F-5843-0248-B195-8F5DA64CA52B}" dt="2020-10-06T19:59:00.334" v="85"/>
          <ac:spMkLst>
            <pc:docMk/>
            <pc:sldMk cId="0" sldId="317"/>
            <ac:spMk id="57347" creationId="{00000000-0000-0000-0000-000000000000}"/>
          </ac:spMkLst>
        </pc:spChg>
      </pc:sldChg>
      <pc:sldChg chg="modSp">
        <pc:chgData name="Kathryn Leeber" userId="15028f3c-0a13-4345-9369-dac953ae4f16" providerId="ADAL" clId="{8EF02C4F-5843-0248-B195-8F5DA64CA52B}" dt="2020-10-06T19:59:00.334" v="85"/>
        <pc:sldMkLst>
          <pc:docMk/>
          <pc:sldMk cId="0" sldId="318"/>
        </pc:sldMkLst>
        <pc:spChg chg="mod">
          <ac:chgData name="Kathryn Leeber" userId="15028f3c-0a13-4345-9369-dac953ae4f16" providerId="ADAL" clId="{8EF02C4F-5843-0248-B195-8F5DA64CA52B}" dt="2020-10-06T19:58:57.224" v="80"/>
          <ac:spMkLst>
            <pc:docMk/>
            <pc:sldMk cId="0" sldId="318"/>
            <ac:spMk id="58370" creationId="{00000000-0000-0000-0000-000000000000}"/>
          </ac:spMkLst>
        </pc:spChg>
        <pc:spChg chg="mod">
          <ac:chgData name="Kathryn Leeber" userId="15028f3c-0a13-4345-9369-dac953ae4f16" providerId="ADAL" clId="{8EF02C4F-5843-0248-B195-8F5DA64CA52B}" dt="2020-10-06T19:59:00.334" v="85"/>
          <ac:spMkLst>
            <pc:docMk/>
            <pc:sldMk cId="0" sldId="318"/>
            <ac:spMk id="58371" creationId="{00000000-0000-0000-0000-000000000000}"/>
          </ac:spMkLst>
        </pc:spChg>
      </pc:sldChg>
      <pc:sldChg chg="modSp">
        <pc:chgData name="Kathryn Leeber" userId="15028f3c-0a13-4345-9369-dac953ae4f16" providerId="ADAL" clId="{8EF02C4F-5843-0248-B195-8F5DA64CA52B}" dt="2020-10-06T19:59:00.334" v="85"/>
        <pc:sldMkLst>
          <pc:docMk/>
          <pc:sldMk cId="0" sldId="319"/>
        </pc:sldMkLst>
        <pc:spChg chg="mod">
          <ac:chgData name="Kathryn Leeber" userId="15028f3c-0a13-4345-9369-dac953ae4f16" providerId="ADAL" clId="{8EF02C4F-5843-0248-B195-8F5DA64CA52B}" dt="2020-10-06T19:58:57.224" v="80"/>
          <ac:spMkLst>
            <pc:docMk/>
            <pc:sldMk cId="0" sldId="319"/>
            <ac:spMk id="59394" creationId="{00000000-0000-0000-0000-000000000000}"/>
          </ac:spMkLst>
        </pc:spChg>
        <pc:spChg chg="mod">
          <ac:chgData name="Kathryn Leeber" userId="15028f3c-0a13-4345-9369-dac953ae4f16" providerId="ADAL" clId="{8EF02C4F-5843-0248-B195-8F5DA64CA52B}" dt="2020-10-06T19:59:00.334" v="85"/>
          <ac:spMkLst>
            <pc:docMk/>
            <pc:sldMk cId="0" sldId="319"/>
            <ac:spMk id="59395" creationId="{00000000-0000-0000-0000-000000000000}"/>
          </ac:spMkLst>
        </pc:spChg>
      </pc:sldChg>
      <pc:sldChg chg="modSp">
        <pc:chgData name="Kathryn Leeber" userId="15028f3c-0a13-4345-9369-dac953ae4f16" providerId="ADAL" clId="{8EF02C4F-5843-0248-B195-8F5DA64CA52B}" dt="2020-10-06T19:59:00.334" v="85"/>
        <pc:sldMkLst>
          <pc:docMk/>
          <pc:sldMk cId="0" sldId="320"/>
        </pc:sldMkLst>
        <pc:spChg chg="mod">
          <ac:chgData name="Kathryn Leeber" userId="15028f3c-0a13-4345-9369-dac953ae4f16" providerId="ADAL" clId="{8EF02C4F-5843-0248-B195-8F5DA64CA52B}" dt="2020-10-06T19:58:57.224" v="80"/>
          <ac:spMkLst>
            <pc:docMk/>
            <pc:sldMk cId="0" sldId="320"/>
            <ac:spMk id="60418" creationId="{00000000-0000-0000-0000-000000000000}"/>
          </ac:spMkLst>
        </pc:spChg>
        <pc:spChg chg="mod">
          <ac:chgData name="Kathryn Leeber" userId="15028f3c-0a13-4345-9369-dac953ae4f16" providerId="ADAL" clId="{8EF02C4F-5843-0248-B195-8F5DA64CA52B}" dt="2020-10-06T19:59:00.334" v="85"/>
          <ac:spMkLst>
            <pc:docMk/>
            <pc:sldMk cId="0" sldId="320"/>
            <ac:spMk id="60419" creationId="{00000000-0000-0000-0000-000000000000}"/>
          </ac:spMkLst>
        </pc:spChg>
      </pc:sldChg>
      <pc:sldChg chg="modSp">
        <pc:chgData name="Kathryn Leeber" userId="15028f3c-0a13-4345-9369-dac953ae4f16" providerId="ADAL" clId="{8EF02C4F-5843-0248-B195-8F5DA64CA52B}" dt="2020-10-06T19:59:00.334" v="85"/>
        <pc:sldMkLst>
          <pc:docMk/>
          <pc:sldMk cId="0" sldId="321"/>
        </pc:sldMkLst>
        <pc:spChg chg="mod">
          <ac:chgData name="Kathryn Leeber" userId="15028f3c-0a13-4345-9369-dac953ae4f16" providerId="ADAL" clId="{8EF02C4F-5843-0248-B195-8F5DA64CA52B}" dt="2020-10-06T19:58:57.224" v="80"/>
          <ac:spMkLst>
            <pc:docMk/>
            <pc:sldMk cId="0" sldId="321"/>
            <ac:spMk id="61442" creationId="{00000000-0000-0000-0000-000000000000}"/>
          </ac:spMkLst>
        </pc:spChg>
        <pc:spChg chg="mod">
          <ac:chgData name="Kathryn Leeber" userId="15028f3c-0a13-4345-9369-dac953ae4f16" providerId="ADAL" clId="{8EF02C4F-5843-0248-B195-8F5DA64CA52B}" dt="2020-10-06T19:59:00.334" v="85"/>
          <ac:spMkLst>
            <pc:docMk/>
            <pc:sldMk cId="0" sldId="321"/>
            <ac:spMk id="61443" creationId="{00000000-0000-0000-0000-000000000000}"/>
          </ac:spMkLst>
        </pc:spChg>
      </pc:sldChg>
      <pc:sldChg chg="modSp">
        <pc:chgData name="Kathryn Leeber" userId="15028f3c-0a13-4345-9369-dac953ae4f16" providerId="ADAL" clId="{8EF02C4F-5843-0248-B195-8F5DA64CA52B}" dt="2020-10-06T19:59:00.334" v="85"/>
        <pc:sldMkLst>
          <pc:docMk/>
          <pc:sldMk cId="0" sldId="322"/>
        </pc:sldMkLst>
        <pc:spChg chg="mod">
          <ac:chgData name="Kathryn Leeber" userId="15028f3c-0a13-4345-9369-dac953ae4f16" providerId="ADAL" clId="{8EF02C4F-5843-0248-B195-8F5DA64CA52B}" dt="2020-10-06T19:58:57.224" v="80"/>
          <ac:spMkLst>
            <pc:docMk/>
            <pc:sldMk cId="0" sldId="322"/>
            <ac:spMk id="62466" creationId="{00000000-0000-0000-0000-000000000000}"/>
          </ac:spMkLst>
        </pc:spChg>
        <pc:spChg chg="mod">
          <ac:chgData name="Kathryn Leeber" userId="15028f3c-0a13-4345-9369-dac953ae4f16" providerId="ADAL" clId="{8EF02C4F-5843-0248-B195-8F5DA64CA52B}" dt="2020-10-06T19:59:00.334" v="85"/>
          <ac:spMkLst>
            <pc:docMk/>
            <pc:sldMk cId="0" sldId="322"/>
            <ac:spMk id="62467" creationId="{00000000-0000-0000-0000-000000000000}"/>
          </ac:spMkLst>
        </pc:spChg>
      </pc:sldChg>
      <pc:sldChg chg="modSp modNotesTx">
        <pc:chgData name="Kathryn Leeber" userId="15028f3c-0a13-4345-9369-dac953ae4f16" providerId="ADAL" clId="{8EF02C4F-5843-0248-B195-8F5DA64CA52B}" dt="2020-10-06T19:59:00.334" v="85"/>
        <pc:sldMkLst>
          <pc:docMk/>
          <pc:sldMk cId="0" sldId="323"/>
        </pc:sldMkLst>
        <pc:spChg chg="mod">
          <ac:chgData name="Kathryn Leeber" userId="15028f3c-0a13-4345-9369-dac953ae4f16" providerId="ADAL" clId="{8EF02C4F-5843-0248-B195-8F5DA64CA52B}" dt="2020-10-06T19:58:57.224" v="80"/>
          <ac:spMkLst>
            <pc:docMk/>
            <pc:sldMk cId="0" sldId="323"/>
            <ac:spMk id="63490" creationId="{00000000-0000-0000-0000-000000000000}"/>
          </ac:spMkLst>
        </pc:spChg>
        <pc:spChg chg="mod">
          <ac:chgData name="Kathryn Leeber" userId="15028f3c-0a13-4345-9369-dac953ae4f16" providerId="ADAL" clId="{8EF02C4F-5843-0248-B195-8F5DA64CA52B}" dt="2020-10-06T19:59:00.334" v="85"/>
          <ac:spMkLst>
            <pc:docMk/>
            <pc:sldMk cId="0" sldId="323"/>
            <ac:spMk id="63491" creationId="{00000000-0000-0000-0000-000000000000}"/>
          </ac:spMkLst>
        </pc:spChg>
      </pc:sldChg>
      <pc:sldChg chg="modSp">
        <pc:chgData name="Kathryn Leeber" userId="15028f3c-0a13-4345-9369-dac953ae4f16" providerId="ADAL" clId="{8EF02C4F-5843-0248-B195-8F5DA64CA52B}" dt="2020-10-06T19:59:00.334" v="85"/>
        <pc:sldMkLst>
          <pc:docMk/>
          <pc:sldMk cId="0" sldId="324"/>
        </pc:sldMkLst>
        <pc:spChg chg="mod">
          <ac:chgData name="Kathryn Leeber" userId="15028f3c-0a13-4345-9369-dac953ae4f16" providerId="ADAL" clId="{8EF02C4F-5843-0248-B195-8F5DA64CA52B}" dt="2020-10-06T19:59:00.334" v="85"/>
          <ac:spMkLst>
            <pc:docMk/>
            <pc:sldMk cId="0" sldId="324"/>
            <ac:spMk id="64514" creationId="{00000000-0000-0000-0000-000000000000}"/>
          </ac:spMkLst>
        </pc:spChg>
      </pc:sldChg>
      <pc:sldChg chg="modSp">
        <pc:chgData name="Kathryn Leeber" userId="15028f3c-0a13-4345-9369-dac953ae4f16" providerId="ADAL" clId="{8EF02C4F-5843-0248-B195-8F5DA64CA52B}" dt="2020-10-06T19:59:00.334" v="85"/>
        <pc:sldMkLst>
          <pc:docMk/>
          <pc:sldMk cId="0" sldId="325"/>
        </pc:sldMkLst>
        <pc:spChg chg="mod">
          <ac:chgData name="Kathryn Leeber" userId="15028f3c-0a13-4345-9369-dac953ae4f16" providerId="ADAL" clId="{8EF02C4F-5843-0248-B195-8F5DA64CA52B}" dt="2020-10-06T19:59:00.334" v="85"/>
          <ac:spMkLst>
            <pc:docMk/>
            <pc:sldMk cId="0" sldId="325"/>
            <ac:spMk id="95236" creationId="{00000000-0000-0000-0000-000000000000}"/>
          </ac:spMkLst>
        </pc:spChg>
      </pc:sldChg>
      <pc:sldChg chg="modSp">
        <pc:chgData name="Kathryn Leeber" userId="15028f3c-0a13-4345-9369-dac953ae4f16" providerId="ADAL" clId="{8EF02C4F-5843-0248-B195-8F5DA64CA52B}" dt="2020-10-06T19:59:00.334" v="85"/>
        <pc:sldMkLst>
          <pc:docMk/>
          <pc:sldMk cId="0" sldId="326"/>
        </pc:sldMkLst>
        <pc:spChg chg="mod">
          <ac:chgData name="Kathryn Leeber" userId="15028f3c-0a13-4345-9369-dac953ae4f16" providerId="ADAL" clId="{8EF02C4F-5843-0248-B195-8F5DA64CA52B}" dt="2020-10-06T19:59:00.334" v="85"/>
          <ac:spMkLst>
            <pc:docMk/>
            <pc:sldMk cId="0" sldId="326"/>
            <ac:spMk id="66562" creationId="{00000000-0000-0000-0000-000000000000}"/>
          </ac:spMkLst>
        </pc:spChg>
      </pc:sldChg>
      <pc:sldChg chg="modSp">
        <pc:chgData name="Kathryn Leeber" userId="15028f3c-0a13-4345-9369-dac953ae4f16" providerId="ADAL" clId="{8EF02C4F-5843-0248-B195-8F5DA64CA52B}" dt="2020-10-06T19:59:00.334" v="85"/>
        <pc:sldMkLst>
          <pc:docMk/>
          <pc:sldMk cId="0" sldId="327"/>
        </pc:sldMkLst>
        <pc:spChg chg="mod">
          <ac:chgData name="Kathryn Leeber" userId="15028f3c-0a13-4345-9369-dac953ae4f16" providerId="ADAL" clId="{8EF02C4F-5843-0248-B195-8F5DA64CA52B}" dt="2020-10-06T19:59:00.334" v="85"/>
          <ac:spMkLst>
            <pc:docMk/>
            <pc:sldMk cId="0" sldId="327"/>
            <ac:spMk id="67586" creationId="{00000000-0000-0000-0000-000000000000}"/>
          </ac:spMkLst>
        </pc:spChg>
      </pc:sldChg>
      <pc:sldChg chg="modSp">
        <pc:chgData name="Kathryn Leeber" userId="15028f3c-0a13-4345-9369-dac953ae4f16" providerId="ADAL" clId="{8EF02C4F-5843-0248-B195-8F5DA64CA52B}" dt="2020-10-06T19:59:00.334" v="85"/>
        <pc:sldMkLst>
          <pc:docMk/>
          <pc:sldMk cId="0" sldId="328"/>
        </pc:sldMkLst>
        <pc:spChg chg="mod">
          <ac:chgData name="Kathryn Leeber" userId="15028f3c-0a13-4345-9369-dac953ae4f16" providerId="ADAL" clId="{8EF02C4F-5843-0248-B195-8F5DA64CA52B}" dt="2020-10-06T19:59:00.334" v="85"/>
          <ac:spMkLst>
            <pc:docMk/>
            <pc:sldMk cId="0" sldId="328"/>
            <ac:spMk id="96258" creationId="{00000000-0000-0000-0000-000000000000}"/>
          </ac:spMkLst>
        </pc:spChg>
      </pc:sldChg>
      <pc:sldChg chg="modSp">
        <pc:chgData name="Kathryn Leeber" userId="15028f3c-0a13-4345-9369-dac953ae4f16" providerId="ADAL" clId="{8EF02C4F-5843-0248-B195-8F5DA64CA52B}" dt="2020-10-06T19:59:00.334" v="85"/>
        <pc:sldMkLst>
          <pc:docMk/>
          <pc:sldMk cId="0" sldId="329"/>
        </pc:sldMkLst>
        <pc:spChg chg="mod">
          <ac:chgData name="Kathryn Leeber" userId="15028f3c-0a13-4345-9369-dac953ae4f16" providerId="ADAL" clId="{8EF02C4F-5843-0248-B195-8F5DA64CA52B}" dt="2020-10-06T19:59:00.334" v="85"/>
          <ac:spMkLst>
            <pc:docMk/>
            <pc:sldMk cId="0" sldId="329"/>
            <ac:spMk id="97282" creationId="{00000000-0000-0000-0000-000000000000}"/>
          </ac:spMkLst>
        </pc:spChg>
      </pc:sldChg>
      <pc:sldChg chg="modSp mod">
        <pc:chgData name="Kathryn Leeber" userId="15028f3c-0a13-4345-9369-dac953ae4f16" providerId="ADAL" clId="{8EF02C4F-5843-0248-B195-8F5DA64CA52B}" dt="2020-10-06T19:59:00.334" v="85"/>
        <pc:sldMkLst>
          <pc:docMk/>
          <pc:sldMk cId="0" sldId="330"/>
        </pc:sldMkLst>
        <pc:spChg chg="mod">
          <ac:chgData name="Kathryn Leeber" userId="15028f3c-0a13-4345-9369-dac953ae4f16" providerId="ADAL" clId="{8EF02C4F-5843-0248-B195-8F5DA64CA52B}" dt="2020-10-06T19:59:00.334" v="85"/>
          <ac:spMkLst>
            <pc:docMk/>
            <pc:sldMk cId="0" sldId="330"/>
            <ac:spMk id="70658" creationId="{00000000-0000-0000-0000-000000000000}"/>
          </ac:spMkLst>
        </pc:spChg>
        <pc:spChg chg="mod">
          <ac:chgData name="Kathryn Leeber" userId="15028f3c-0a13-4345-9369-dac953ae4f16" providerId="ADAL" clId="{8EF02C4F-5843-0248-B195-8F5DA64CA52B}" dt="2020-10-06T19:59:00.334" v="85"/>
          <ac:spMkLst>
            <pc:docMk/>
            <pc:sldMk cId="0" sldId="330"/>
            <ac:spMk id="70659" creationId="{00000000-0000-0000-0000-000000000000}"/>
          </ac:spMkLst>
        </pc:spChg>
      </pc:sldChg>
      <pc:sldChg chg="modSp">
        <pc:chgData name="Kathryn Leeber" userId="15028f3c-0a13-4345-9369-dac953ae4f16" providerId="ADAL" clId="{8EF02C4F-5843-0248-B195-8F5DA64CA52B}" dt="2020-10-06T19:59:00.334" v="85"/>
        <pc:sldMkLst>
          <pc:docMk/>
          <pc:sldMk cId="0" sldId="332"/>
        </pc:sldMkLst>
        <pc:spChg chg="mod">
          <ac:chgData name="Kathryn Leeber" userId="15028f3c-0a13-4345-9369-dac953ae4f16" providerId="ADAL" clId="{8EF02C4F-5843-0248-B195-8F5DA64CA52B}" dt="2020-10-06T19:59:00.334" v="85"/>
          <ac:spMkLst>
            <pc:docMk/>
            <pc:sldMk cId="0" sldId="332"/>
            <ac:spMk id="98306" creationId="{00000000-0000-0000-0000-000000000000}"/>
          </ac:spMkLst>
        </pc:spChg>
      </pc:sldChg>
      <pc:sldChg chg="modSp">
        <pc:chgData name="Kathryn Leeber" userId="15028f3c-0a13-4345-9369-dac953ae4f16" providerId="ADAL" clId="{8EF02C4F-5843-0248-B195-8F5DA64CA52B}" dt="2020-10-06T19:59:00.334" v="85"/>
        <pc:sldMkLst>
          <pc:docMk/>
          <pc:sldMk cId="0" sldId="333"/>
        </pc:sldMkLst>
        <pc:spChg chg="mod">
          <ac:chgData name="Kathryn Leeber" userId="15028f3c-0a13-4345-9369-dac953ae4f16" providerId="ADAL" clId="{8EF02C4F-5843-0248-B195-8F5DA64CA52B}" dt="2020-10-06T19:59:00.334" v="85"/>
          <ac:spMkLst>
            <pc:docMk/>
            <pc:sldMk cId="0" sldId="333"/>
            <ac:spMk id="102402" creationId="{00000000-0000-0000-0000-000000000000}"/>
          </ac:spMkLst>
        </pc:spChg>
      </pc:sldChg>
      <pc:sldChg chg="modSp">
        <pc:chgData name="Kathryn Leeber" userId="15028f3c-0a13-4345-9369-dac953ae4f16" providerId="ADAL" clId="{8EF02C4F-5843-0248-B195-8F5DA64CA52B}" dt="2020-10-06T19:59:00.334" v="85"/>
        <pc:sldMkLst>
          <pc:docMk/>
          <pc:sldMk cId="0" sldId="334"/>
        </pc:sldMkLst>
        <pc:spChg chg="mod">
          <ac:chgData name="Kathryn Leeber" userId="15028f3c-0a13-4345-9369-dac953ae4f16" providerId="ADAL" clId="{8EF02C4F-5843-0248-B195-8F5DA64CA52B}" dt="2020-10-06T19:59:00.334" v="85"/>
          <ac:spMkLst>
            <pc:docMk/>
            <pc:sldMk cId="0" sldId="334"/>
            <ac:spMk id="74754" creationId="{00000000-0000-0000-0000-000000000000}"/>
          </ac:spMkLst>
        </pc:spChg>
      </pc:sldChg>
      <pc:sldChg chg="modSp">
        <pc:chgData name="Kathryn Leeber" userId="15028f3c-0a13-4345-9369-dac953ae4f16" providerId="ADAL" clId="{8EF02C4F-5843-0248-B195-8F5DA64CA52B}" dt="2020-10-06T19:59:00.334" v="85"/>
        <pc:sldMkLst>
          <pc:docMk/>
          <pc:sldMk cId="0" sldId="335"/>
        </pc:sldMkLst>
        <pc:spChg chg="mod">
          <ac:chgData name="Kathryn Leeber" userId="15028f3c-0a13-4345-9369-dac953ae4f16" providerId="ADAL" clId="{8EF02C4F-5843-0248-B195-8F5DA64CA52B}" dt="2020-10-06T19:59:00.334" v="85"/>
          <ac:spMkLst>
            <pc:docMk/>
            <pc:sldMk cId="0" sldId="335"/>
            <ac:spMk id="75778" creationId="{00000000-0000-0000-0000-000000000000}"/>
          </ac:spMkLst>
        </pc:spChg>
      </pc:sldChg>
      <pc:sldChg chg="modSp">
        <pc:chgData name="Kathryn Leeber" userId="15028f3c-0a13-4345-9369-dac953ae4f16" providerId="ADAL" clId="{8EF02C4F-5843-0248-B195-8F5DA64CA52B}" dt="2020-10-06T19:59:00.334" v="85"/>
        <pc:sldMkLst>
          <pc:docMk/>
          <pc:sldMk cId="0" sldId="336"/>
        </pc:sldMkLst>
        <pc:spChg chg="mod">
          <ac:chgData name="Kathryn Leeber" userId="15028f3c-0a13-4345-9369-dac953ae4f16" providerId="ADAL" clId="{8EF02C4F-5843-0248-B195-8F5DA64CA52B}" dt="2020-10-06T19:59:00.334" v="85"/>
          <ac:spMkLst>
            <pc:docMk/>
            <pc:sldMk cId="0" sldId="336"/>
            <ac:spMk id="104450" creationId="{00000000-0000-0000-0000-000000000000}"/>
          </ac:spMkLst>
        </pc:spChg>
      </pc:sldChg>
      <pc:sldChg chg="modSp">
        <pc:chgData name="Kathryn Leeber" userId="15028f3c-0a13-4345-9369-dac953ae4f16" providerId="ADAL" clId="{8EF02C4F-5843-0248-B195-8F5DA64CA52B}" dt="2020-10-06T19:59:00.334" v="85"/>
        <pc:sldMkLst>
          <pc:docMk/>
          <pc:sldMk cId="0" sldId="337"/>
        </pc:sldMkLst>
        <pc:spChg chg="mod">
          <ac:chgData name="Kathryn Leeber" userId="15028f3c-0a13-4345-9369-dac953ae4f16" providerId="ADAL" clId="{8EF02C4F-5843-0248-B195-8F5DA64CA52B}" dt="2020-10-06T19:59:00.334" v="85"/>
          <ac:spMkLst>
            <pc:docMk/>
            <pc:sldMk cId="0" sldId="337"/>
            <ac:spMk id="105474" creationId="{00000000-0000-0000-0000-000000000000}"/>
          </ac:spMkLst>
        </pc:spChg>
      </pc:sldChg>
      <pc:sldChg chg="modSp">
        <pc:chgData name="Kathryn Leeber" userId="15028f3c-0a13-4345-9369-dac953ae4f16" providerId="ADAL" clId="{8EF02C4F-5843-0248-B195-8F5DA64CA52B}" dt="2020-10-06T19:59:00.334" v="85"/>
        <pc:sldMkLst>
          <pc:docMk/>
          <pc:sldMk cId="0" sldId="338"/>
        </pc:sldMkLst>
        <pc:spChg chg="mod">
          <ac:chgData name="Kathryn Leeber" userId="15028f3c-0a13-4345-9369-dac953ae4f16" providerId="ADAL" clId="{8EF02C4F-5843-0248-B195-8F5DA64CA52B}" dt="2020-10-06T19:59:00.334" v="85"/>
          <ac:spMkLst>
            <pc:docMk/>
            <pc:sldMk cId="0" sldId="338"/>
            <ac:spMk id="106498" creationId="{00000000-0000-0000-0000-000000000000}"/>
          </ac:spMkLst>
        </pc:spChg>
      </pc:sldChg>
      <pc:sldChg chg="modSp">
        <pc:chgData name="Kathryn Leeber" userId="15028f3c-0a13-4345-9369-dac953ae4f16" providerId="ADAL" clId="{8EF02C4F-5843-0248-B195-8F5DA64CA52B}" dt="2020-10-06T19:59:00.334" v="85"/>
        <pc:sldMkLst>
          <pc:docMk/>
          <pc:sldMk cId="0" sldId="339"/>
        </pc:sldMkLst>
        <pc:spChg chg="mod">
          <ac:chgData name="Kathryn Leeber" userId="15028f3c-0a13-4345-9369-dac953ae4f16" providerId="ADAL" clId="{8EF02C4F-5843-0248-B195-8F5DA64CA52B}" dt="2020-10-06T19:59:00.334" v="85"/>
          <ac:spMkLst>
            <pc:docMk/>
            <pc:sldMk cId="0" sldId="339"/>
            <ac:spMk id="107522" creationId="{00000000-0000-0000-0000-000000000000}"/>
          </ac:spMkLst>
        </pc:spChg>
      </pc:sldChg>
      <pc:sldChg chg="modSp">
        <pc:chgData name="Kathryn Leeber" userId="15028f3c-0a13-4345-9369-dac953ae4f16" providerId="ADAL" clId="{8EF02C4F-5843-0248-B195-8F5DA64CA52B}" dt="2020-10-06T19:59:00.334" v="85"/>
        <pc:sldMkLst>
          <pc:docMk/>
          <pc:sldMk cId="0" sldId="340"/>
        </pc:sldMkLst>
        <pc:spChg chg="mod">
          <ac:chgData name="Kathryn Leeber" userId="15028f3c-0a13-4345-9369-dac953ae4f16" providerId="ADAL" clId="{8EF02C4F-5843-0248-B195-8F5DA64CA52B}" dt="2020-10-06T19:59:00.334" v="85"/>
          <ac:spMkLst>
            <pc:docMk/>
            <pc:sldMk cId="0" sldId="340"/>
            <ac:spMk id="80899" creationId="{00000000-0000-0000-0000-000000000000}"/>
          </ac:spMkLst>
        </pc:spChg>
        <pc:spChg chg="mod">
          <ac:chgData name="Kathryn Leeber" userId="15028f3c-0a13-4345-9369-dac953ae4f16" providerId="ADAL" clId="{8EF02C4F-5843-0248-B195-8F5DA64CA52B}" dt="2020-10-06T19:59:00.334" v="85"/>
          <ac:spMkLst>
            <pc:docMk/>
            <pc:sldMk cId="0" sldId="340"/>
            <ac:spMk id="108546" creationId="{00000000-0000-0000-0000-000000000000}"/>
          </ac:spMkLst>
        </pc:spChg>
      </pc:sldChg>
      <pc:sldChg chg="modSp">
        <pc:chgData name="Kathryn Leeber" userId="15028f3c-0a13-4345-9369-dac953ae4f16" providerId="ADAL" clId="{8EF02C4F-5843-0248-B195-8F5DA64CA52B}" dt="2020-10-06T19:59:00.334" v="85"/>
        <pc:sldMkLst>
          <pc:docMk/>
          <pc:sldMk cId="0" sldId="341"/>
        </pc:sldMkLst>
        <pc:spChg chg="mod">
          <ac:chgData name="Kathryn Leeber" userId="15028f3c-0a13-4345-9369-dac953ae4f16" providerId="ADAL" clId="{8EF02C4F-5843-0248-B195-8F5DA64CA52B}" dt="2020-10-06T19:59:00.334" v="85"/>
          <ac:spMkLst>
            <pc:docMk/>
            <pc:sldMk cId="0" sldId="341"/>
            <ac:spMk id="81922" creationId="{00000000-0000-0000-0000-000000000000}"/>
          </ac:spMkLst>
        </pc:spChg>
      </pc:sldChg>
      <pc:sldChg chg="modSp">
        <pc:chgData name="Kathryn Leeber" userId="15028f3c-0a13-4345-9369-dac953ae4f16" providerId="ADAL" clId="{8EF02C4F-5843-0248-B195-8F5DA64CA52B}" dt="2020-10-06T19:59:00.334" v="85"/>
        <pc:sldMkLst>
          <pc:docMk/>
          <pc:sldMk cId="0" sldId="343"/>
        </pc:sldMkLst>
        <pc:spChg chg="mod">
          <ac:chgData name="Kathryn Leeber" userId="15028f3c-0a13-4345-9369-dac953ae4f16" providerId="ADAL" clId="{8EF02C4F-5843-0248-B195-8F5DA64CA52B}" dt="2020-10-06T19:59:00.334" v="85"/>
          <ac:spMkLst>
            <pc:docMk/>
            <pc:sldMk cId="0" sldId="343"/>
            <ac:spMk id="110594" creationId="{00000000-0000-0000-0000-000000000000}"/>
          </ac:spMkLst>
        </pc:spChg>
      </pc:sldChg>
      <pc:sldChg chg="modSp">
        <pc:chgData name="Kathryn Leeber" userId="15028f3c-0a13-4345-9369-dac953ae4f16" providerId="ADAL" clId="{8EF02C4F-5843-0248-B195-8F5DA64CA52B}" dt="2020-10-06T19:59:00.334" v="85"/>
        <pc:sldMkLst>
          <pc:docMk/>
          <pc:sldMk cId="0" sldId="344"/>
        </pc:sldMkLst>
        <pc:spChg chg="mod">
          <ac:chgData name="Kathryn Leeber" userId="15028f3c-0a13-4345-9369-dac953ae4f16" providerId="ADAL" clId="{8EF02C4F-5843-0248-B195-8F5DA64CA52B}" dt="2020-10-06T19:59:00.334" v="85"/>
          <ac:spMkLst>
            <pc:docMk/>
            <pc:sldMk cId="0" sldId="344"/>
            <ac:spMk id="111618" creationId="{00000000-0000-0000-0000-000000000000}"/>
          </ac:spMkLst>
        </pc:spChg>
      </pc:sldChg>
      <pc:sldChg chg="modSp">
        <pc:chgData name="Kathryn Leeber" userId="15028f3c-0a13-4345-9369-dac953ae4f16" providerId="ADAL" clId="{8EF02C4F-5843-0248-B195-8F5DA64CA52B}" dt="2020-10-06T19:59:00.334" v="85"/>
        <pc:sldMkLst>
          <pc:docMk/>
          <pc:sldMk cId="0" sldId="345"/>
        </pc:sldMkLst>
        <pc:spChg chg="mod">
          <ac:chgData name="Kathryn Leeber" userId="15028f3c-0a13-4345-9369-dac953ae4f16" providerId="ADAL" clId="{8EF02C4F-5843-0248-B195-8F5DA64CA52B}" dt="2020-10-06T19:59:00.334" v="85"/>
          <ac:spMkLst>
            <pc:docMk/>
            <pc:sldMk cId="0" sldId="345"/>
            <ac:spMk id="86018" creationId="{00000000-0000-0000-0000-000000000000}"/>
          </ac:spMkLst>
        </pc:spChg>
      </pc:sldChg>
      <pc:sldChg chg="modSp">
        <pc:chgData name="Kathryn Leeber" userId="15028f3c-0a13-4345-9369-dac953ae4f16" providerId="ADAL" clId="{8EF02C4F-5843-0248-B195-8F5DA64CA52B}" dt="2020-10-06T19:59:00.334" v="85"/>
        <pc:sldMkLst>
          <pc:docMk/>
          <pc:sldMk cId="0" sldId="346"/>
        </pc:sldMkLst>
        <pc:spChg chg="mod">
          <ac:chgData name="Kathryn Leeber" userId="15028f3c-0a13-4345-9369-dac953ae4f16" providerId="ADAL" clId="{8EF02C4F-5843-0248-B195-8F5DA64CA52B}" dt="2020-10-06T19:59:00.334" v="85"/>
          <ac:spMkLst>
            <pc:docMk/>
            <pc:sldMk cId="0" sldId="346"/>
            <ac:spMk id="87042" creationId="{00000000-0000-0000-0000-000000000000}"/>
          </ac:spMkLst>
        </pc:spChg>
      </pc:sldChg>
      <pc:sldChg chg="modSp">
        <pc:chgData name="Kathryn Leeber" userId="15028f3c-0a13-4345-9369-dac953ae4f16" providerId="ADAL" clId="{8EF02C4F-5843-0248-B195-8F5DA64CA52B}" dt="2020-10-06T19:59:00.334" v="85"/>
        <pc:sldMkLst>
          <pc:docMk/>
          <pc:sldMk cId="0" sldId="347"/>
        </pc:sldMkLst>
        <pc:spChg chg="mod">
          <ac:chgData name="Kathryn Leeber" userId="15028f3c-0a13-4345-9369-dac953ae4f16" providerId="ADAL" clId="{8EF02C4F-5843-0248-B195-8F5DA64CA52B}" dt="2020-10-06T19:59:00.334" v="85"/>
          <ac:spMkLst>
            <pc:docMk/>
            <pc:sldMk cId="0" sldId="347"/>
            <ac:spMk id="113666" creationId="{00000000-0000-0000-0000-000000000000}"/>
          </ac:spMkLst>
        </pc:spChg>
      </pc:sldChg>
      <pc:sldChg chg="modSp">
        <pc:chgData name="Kathryn Leeber" userId="15028f3c-0a13-4345-9369-dac953ae4f16" providerId="ADAL" clId="{8EF02C4F-5843-0248-B195-8F5DA64CA52B}" dt="2020-10-06T19:59:00.334" v="85"/>
        <pc:sldMkLst>
          <pc:docMk/>
          <pc:sldMk cId="0" sldId="348"/>
        </pc:sldMkLst>
        <pc:spChg chg="mod">
          <ac:chgData name="Kathryn Leeber" userId="15028f3c-0a13-4345-9369-dac953ae4f16" providerId="ADAL" clId="{8EF02C4F-5843-0248-B195-8F5DA64CA52B}" dt="2020-10-06T19:59:00.334" v="85"/>
          <ac:spMkLst>
            <pc:docMk/>
            <pc:sldMk cId="0" sldId="348"/>
            <ac:spMk id="114690" creationId="{00000000-0000-0000-0000-000000000000}"/>
          </ac:spMkLst>
        </pc:spChg>
      </pc:sldChg>
      <pc:sldChg chg="modSp mod">
        <pc:chgData name="Kathryn Leeber" userId="15028f3c-0a13-4345-9369-dac953ae4f16" providerId="ADAL" clId="{8EF02C4F-5843-0248-B195-8F5DA64CA52B}" dt="2020-10-06T19:59:00.334" v="85"/>
        <pc:sldMkLst>
          <pc:docMk/>
          <pc:sldMk cId="0" sldId="349"/>
        </pc:sldMkLst>
        <pc:spChg chg="mod">
          <ac:chgData name="Kathryn Leeber" userId="15028f3c-0a13-4345-9369-dac953ae4f16" providerId="ADAL" clId="{8EF02C4F-5843-0248-B195-8F5DA64CA52B}" dt="2020-10-06T19:59:00.334" v="85"/>
          <ac:spMkLst>
            <pc:docMk/>
            <pc:sldMk cId="0" sldId="349"/>
            <ac:spMk id="90114" creationId="{00000000-0000-0000-0000-000000000000}"/>
          </ac:spMkLst>
        </pc:spChg>
        <pc:spChg chg="mod">
          <ac:chgData name="Kathryn Leeber" userId="15028f3c-0a13-4345-9369-dac953ae4f16" providerId="ADAL" clId="{8EF02C4F-5843-0248-B195-8F5DA64CA52B}" dt="2020-10-06T19:59:00.334" v="85"/>
          <ac:spMkLst>
            <pc:docMk/>
            <pc:sldMk cId="0" sldId="349"/>
            <ac:spMk id="90115" creationId="{00000000-0000-0000-0000-000000000000}"/>
          </ac:spMkLst>
        </pc:spChg>
      </pc:sldChg>
      <pc:sldChg chg="modSp">
        <pc:chgData name="Kathryn Leeber" userId="15028f3c-0a13-4345-9369-dac953ae4f16" providerId="ADAL" clId="{8EF02C4F-5843-0248-B195-8F5DA64CA52B}" dt="2020-10-06T19:59:00.334" v="85"/>
        <pc:sldMkLst>
          <pc:docMk/>
          <pc:sldMk cId="0" sldId="351"/>
        </pc:sldMkLst>
        <pc:spChg chg="mod">
          <ac:chgData name="Kathryn Leeber" userId="15028f3c-0a13-4345-9369-dac953ae4f16" providerId="ADAL" clId="{8EF02C4F-5843-0248-B195-8F5DA64CA52B}" dt="2020-10-06T19:59:00.334" v="85"/>
          <ac:spMkLst>
            <pc:docMk/>
            <pc:sldMk cId="0" sldId="351"/>
            <ac:spMk id="116738" creationId="{00000000-0000-0000-0000-000000000000}"/>
          </ac:spMkLst>
        </pc:spChg>
      </pc:sldChg>
      <pc:sldChg chg="modSp">
        <pc:chgData name="Kathryn Leeber" userId="15028f3c-0a13-4345-9369-dac953ae4f16" providerId="ADAL" clId="{8EF02C4F-5843-0248-B195-8F5DA64CA52B}" dt="2020-10-06T19:59:00.334" v="85"/>
        <pc:sldMkLst>
          <pc:docMk/>
          <pc:sldMk cId="0" sldId="352"/>
        </pc:sldMkLst>
        <pc:spChg chg="mod">
          <ac:chgData name="Kathryn Leeber" userId="15028f3c-0a13-4345-9369-dac953ae4f16" providerId="ADAL" clId="{8EF02C4F-5843-0248-B195-8F5DA64CA52B}" dt="2020-10-06T19:59:00.334" v="85"/>
          <ac:spMkLst>
            <pc:docMk/>
            <pc:sldMk cId="0" sldId="352"/>
            <ac:spMk id="117762" creationId="{00000000-0000-0000-0000-000000000000}"/>
          </ac:spMkLst>
        </pc:spChg>
      </pc:sldChg>
      <pc:sldChg chg="modSp">
        <pc:chgData name="Kathryn Leeber" userId="15028f3c-0a13-4345-9369-dac953ae4f16" providerId="ADAL" clId="{8EF02C4F-5843-0248-B195-8F5DA64CA52B}" dt="2020-10-06T19:59:00.334" v="85"/>
        <pc:sldMkLst>
          <pc:docMk/>
          <pc:sldMk cId="0" sldId="353"/>
        </pc:sldMkLst>
        <pc:spChg chg="mod">
          <ac:chgData name="Kathryn Leeber" userId="15028f3c-0a13-4345-9369-dac953ae4f16" providerId="ADAL" clId="{8EF02C4F-5843-0248-B195-8F5DA64CA52B}" dt="2020-10-06T19:59:00.334" v="85"/>
          <ac:spMkLst>
            <pc:docMk/>
            <pc:sldMk cId="0" sldId="353"/>
            <ac:spMk id="94210" creationId="{00000000-0000-0000-0000-000000000000}"/>
          </ac:spMkLst>
        </pc:spChg>
      </pc:sldChg>
      <pc:sldChg chg="modSp">
        <pc:chgData name="Kathryn Leeber" userId="15028f3c-0a13-4345-9369-dac953ae4f16" providerId="ADAL" clId="{8EF02C4F-5843-0248-B195-8F5DA64CA52B}" dt="2020-10-06T19:59:00.334" v="85"/>
        <pc:sldMkLst>
          <pc:docMk/>
          <pc:sldMk cId="0" sldId="355"/>
        </pc:sldMkLst>
        <pc:spChg chg="mod">
          <ac:chgData name="Kathryn Leeber" userId="15028f3c-0a13-4345-9369-dac953ae4f16" providerId="ADAL" clId="{8EF02C4F-5843-0248-B195-8F5DA64CA52B}" dt="2020-10-06T19:59:00.334" v="85"/>
          <ac:spMkLst>
            <pc:docMk/>
            <pc:sldMk cId="0" sldId="355"/>
            <ac:spMk id="119810" creationId="{00000000-0000-0000-0000-000000000000}"/>
          </ac:spMkLst>
        </pc:spChg>
      </pc:sldChg>
      <pc:sldChg chg="modSp">
        <pc:chgData name="Kathryn Leeber" userId="15028f3c-0a13-4345-9369-dac953ae4f16" providerId="ADAL" clId="{8EF02C4F-5843-0248-B195-8F5DA64CA52B}" dt="2020-10-06T19:59:00.334" v="85"/>
        <pc:sldMkLst>
          <pc:docMk/>
          <pc:sldMk cId="0" sldId="356"/>
        </pc:sldMkLst>
        <pc:spChg chg="mod">
          <ac:chgData name="Kathryn Leeber" userId="15028f3c-0a13-4345-9369-dac953ae4f16" providerId="ADAL" clId="{8EF02C4F-5843-0248-B195-8F5DA64CA52B}" dt="2020-10-06T19:59:00.334" v="85"/>
          <ac:spMkLst>
            <pc:docMk/>
            <pc:sldMk cId="0" sldId="356"/>
            <ac:spMk id="120834" creationId="{00000000-0000-0000-0000-000000000000}"/>
          </ac:spMkLst>
        </pc:spChg>
      </pc:sldChg>
      <pc:sldChg chg="modSp">
        <pc:chgData name="Kathryn Leeber" userId="15028f3c-0a13-4345-9369-dac953ae4f16" providerId="ADAL" clId="{8EF02C4F-5843-0248-B195-8F5DA64CA52B}" dt="2020-10-06T19:59:00.334" v="85"/>
        <pc:sldMkLst>
          <pc:docMk/>
          <pc:sldMk cId="0" sldId="357"/>
        </pc:sldMkLst>
        <pc:spChg chg="mod">
          <ac:chgData name="Kathryn Leeber" userId="15028f3c-0a13-4345-9369-dac953ae4f16" providerId="ADAL" clId="{8EF02C4F-5843-0248-B195-8F5DA64CA52B}" dt="2020-10-06T19:59:00.334" v="85"/>
          <ac:spMkLst>
            <pc:docMk/>
            <pc:sldMk cId="0" sldId="357"/>
            <ac:spMk id="98306" creationId="{00000000-0000-0000-0000-000000000000}"/>
          </ac:spMkLst>
        </pc:spChg>
      </pc:sldChg>
      <pc:sldChg chg="modSp">
        <pc:chgData name="Kathryn Leeber" userId="15028f3c-0a13-4345-9369-dac953ae4f16" providerId="ADAL" clId="{8EF02C4F-5843-0248-B195-8F5DA64CA52B}" dt="2020-10-06T19:59:00.334" v="85"/>
        <pc:sldMkLst>
          <pc:docMk/>
          <pc:sldMk cId="0" sldId="358"/>
        </pc:sldMkLst>
        <pc:spChg chg="mod">
          <ac:chgData name="Kathryn Leeber" userId="15028f3c-0a13-4345-9369-dac953ae4f16" providerId="ADAL" clId="{8EF02C4F-5843-0248-B195-8F5DA64CA52B}" dt="2020-10-06T19:59:00.334" v="85"/>
          <ac:spMkLst>
            <pc:docMk/>
            <pc:sldMk cId="0" sldId="358"/>
            <ac:spMk id="99330" creationId="{00000000-0000-0000-0000-000000000000}"/>
          </ac:spMkLst>
        </pc:spChg>
      </pc:sldChg>
      <pc:sldChg chg="modSp">
        <pc:chgData name="Kathryn Leeber" userId="15028f3c-0a13-4345-9369-dac953ae4f16" providerId="ADAL" clId="{8EF02C4F-5843-0248-B195-8F5DA64CA52B}" dt="2020-10-06T19:59:00.334" v="85"/>
        <pc:sldMkLst>
          <pc:docMk/>
          <pc:sldMk cId="0" sldId="359"/>
        </pc:sldMkLst>
        <pc:spChg chg="mod">
          <ac:chgData name="Kathryn Leeber" userId="15028f3c-0a13-4345-9369-dac953ae4f16" providerId="ADAL" clId="{8EF02C4F-5843-0248-B195-8F5DA64CA52B}" dt="2020-10-06T19:59:00.334" v="85"/>
          <ac:spMkLst>
            <pc:docMk/>
            <pc:sldMk cId="0" sldId="359"/>
            <ac:spMk id="122882" creationId="{00000000-0000-0000-0000-000000000000}"/>
          </ac:spMkLst>
        </pc:spChg>
      </pc:sldChg>
      <pc:sldChg chg="modSp">
        <pc:chgData name="Kathryn Leeber" userId="15028f3c-0a13-4345-9369-dac953ae4f16" providerId="ADAL" clId="{8EF02C4F-5843-0248-B195-8F5DA64CA52B}" dt="2020-10-06T19:59:00.334" v="85"/>
        <pc:sldMkLst>
          <pc:docMk/>
          <pc:sldMk cId="0" sldId="360"/>
        </pc:sldMkLst>
        <pc:spChg chg="mod">
          <ac:chgData name="Kathryn Leeber" userId="15028f3c-0a13-4345-9369-dac953ae4f16" providerId="ADAL" clId="{8EF02C4F-5843-0248-B195-8F5DA64CA52B}" dt="2020-10-06T19:59:00.334" v="85"/>
          <ac:spMkLst>
            <pc:docMk/>
            <pc:sldMk cId="0" sldId="360"/>
            <ac:spMk id="123906" creationId="{00000000-0000-0000-0000-000000000000}"/>
          </ac:spMkLst>
        </pc:spChg>
      </pc:sldChg>
      <pc:sldChg chg="modSp">
        <pc:chgData name="Kathryn Leeber" userId="15028f3c-0a13-4345-9369-dac953ae4f16" providerId="ADAL" clId="{8EF02C4F-5843-0248-B195-8F5DA64CA52B}" dt="2020-10-06T19:59:00.334" v="85"/>
        <pc:sldMkLst>
          <pc:docMk/>
          <pc:sldMk cId="0" sldId="361"/>
        </pc:sldMkLst>
        <pc:spChg chg="mod">
          <ac:chgData name="Kathryn Leeber" userId="15028f3c-0a13-4345-9369-dac953ae4f16" providerId="ADAL" clId="{8EF02C4F-5843-0248-B195-8F5DA64CA52B}" dt="2020-10-06T19:59:00.334" v="85"/>
          <ac:spMkLst>
            <pc:docMk/>
            <pc:sldMk cId="0" sldId="361"/>
            <ac:spMk id="102402" creationId="{00000000-0000-0000-0000-000000000000}"/>
          </ac:spMkLst>
        </pc:spChg>
      </pc:sldChg>
      <pc:sldChg chg="addSp delSp modSp add mod">
        <pc:chgData name="Kathryn Leeber" userId="15028f3c-0a13-4345-9369-dac953ae4f16" providerId="ADAL" clId="{8EF02C4F-5843-0248-B195-8F5DA64CA52B}" dt="2020-10-08T14:24:28.245" v="309" actId="1076"/>
        <pc:sldMkLst>
          <pc:docMk/>
          <pc:sldMk cId="194234322" sldId="362"/>
        </pc:sldMkLst>
        <pc:spChg chg="mod">
          <ac:chgData name="Kathryn Leeber" userId="15028f3c-0a13-4345-9369-dac953ae4f16" providerId="ADAL" clId="{8EF02C4F-5843-0248-B195-8F5DA64CA52B}" dt="2020-10-06T20:09:14.485" v="118" actId="20577"/>
          <ac:spMkLst>
            <pc:docMk/>
            <pc:sldMk cId="194234322" sldId="362"/>
            <ac:spMk id="19" creationId="{A58A35F8-EA88-094E-8EAD-88FE6A07C447}"/>
          </ac:spMkLst>
        </pc:spChg>
        <pc:picChg chg="add mod">
          <ac:chgData name="Kathryn Leeber" userId="15028f3c-0a13-4345-9369-dac953ae4f16" providerId="ADAL" clId="{8EF02C4F-5843-0248-B195-8F5DA64CA52B}" dt="2020-10-08T14:24:28.245" v="309" actId="1076"/>
          <ac:picMkLst>
            <pc:docMk/>
            <pc:sldMk cId="194234322" sldId="362"/>
            <ac:picMk id="3" creationId="{D50F1616-2028-BB4E-9929-D66D6C12A7FB}"/>
          </ac:picMkLst>
        </pc:picChg>
        <pc:picChg chg="del">
          <ac:chgData name="Kathryn Leeber" userId="15028f3c-0a13-4345-9369-dac953ae4f16" providerId="ADAL" clId="{8EF02C4F-5843-0248-B195-8F5DA64CA52B}" dt="2020-10-08T14:23:22.693" v="122" actId="478"/>
          <ac:picMkLst>
            <pc:docMk/>
            <pc:sldMk cId="194234322" sldId="362"/>
            <ac:picMk id="5" creationId="{72745D91-033E-FE49-8C69-8A2627DA39F1}"/>
          </ac:picMkLst>
        </pc:picChg>
      </pc:sldChg>
      <pc:sldChg chg="add del">
        <pc:chgData name="Kathryn Leeber" userId="15028f3c-0a13-4345-9369-dac953ae4f16" providerId="ADAL" clId="{8EF02C4F-5843-0248-B195-8F5DA64CA52B}" dt="2020-10-06T20:08:59.358" v="101"/>
        <pc:sldMkLst>
          <pc:docMk/>
          <pc:sldMk cId="1034763262" sldId="362"/>
        </pc:sldMkLst>
      </pc:sldChg>
      <pc:sldChg chg="add del">
        <pc:chgData name="Kathryn Leeber" userId="15028f3c-0a13-4345-9369-dac953ae4f16" providerId="ADAL" clId="{8EF02C4F-5843-0248-B195-8F5DA64CA52B}" dt="2020-10-06T19:57:32.865" v="68"/>
        <pc:sldMkLst>
          <pc:docMk/>
          <pc:sldMk cId="1612631276" sldId="362"/>
        </pc:sldMkLst>
      </pc:sldChg>
      <pc:sldChg chg="modSp add del setBg">
        <pc:chgData name="Kathryn Leeber" userId="15028f3c-0a13-4345-9369-dac953ae4f16" providerId="ADAL" clId="{8EF02C4F-5843-0248-B195-8F5DA64CA52B}" dt="2020-10-06T19:59:46.650" v="88" actId="2696"/>
        <pc:sldMkLst>
          <pc:docMk/>
          <pc:sldMk cId="2335073051" sldId="362"/>
        </pc:sldMkLst>
        <pc:spChg chg="mod">
          <ac:chgData name="Kathryn Leeber" userId="15028f3c-0a13-4345-9369-dac953ae4f16" providerId="ADAL" clId="{8EF02C4F-5843-0248-B195-8F5DA64CA52B}" dt="2020-10-06T19:59:00.334" v="85"/>
          <ac:spMkLst>
            <pc:docMk/>
            <pc:sldMk cId="2335073051" sldId="362"/>
            <ac:spMk id="15" creationId="{CF4F1586-DE6A-1A40-AEF4-23ADA41937E4}"/>
          </ac:spMkLst>
        </pc:spChg>
        <pc:spChg chg="mod">
          <ac:chgData name="Kathryn Leeber" userId="15028f3c-0a13-4345-9369-dac953ae4f16" providerId="ADAL" clId="{8EF02C4F-5843-0248-B195-8F5DA64CA52B}" dt="2020-10-06T19:59:00.334" v="85"/>
          <ac:spMkLst>
            <pc:docMk/>
            <pc:sldMk cId="2335073051" sldId="362"/>
            <ac:spMk id="19" creationId="{A58A35F8-EA88-094E-8EAD-88FE6A07C447}"/>
          </ac:spMkLst>
        </pc:spChg>
      </pc:sldChg>
      <pc:sldChg chg="addSp delSp modSp add del mod setBg modClrScheme chgLayout">
        <pc:chgData name="Kathryn Leeber" userId="15028f3c-0a13-4345-9369-dac953ae4f16" providerId="ADAL" clId="{8EF02C4F-5843-0248-B195-8F5DA64CA52B}" dt="2020-10-06T19:58:03.024" v="76"/>
        <pc:sldMkLst>
          <pc:docMk/>
          <pc:sldMk cId="2570425876" sldId="362"/>
        </pc:sldMkLst>
        <pc:spChg chg="add del mod ord">
          <ac:chgData name="Kathryn Leeber" userId="15028f3c-0a13-4345-9369-dac953ae4f16" providerId="ADAL" clId="{8EF02C4F-5843-0248-B195-8F5DA64CA52B}" dt="2020-10-06T19:57:45.962" v="71" actId="700"/>
          <ac:spMkLst>
            <pc:docMk/>
            <pc:sldMk cId="2570425876" sldId="362"/>
            <ac:spMk id="2" creationId="{DB0F23B9-60F8-DA4C-8386-6544319C5DDE}"/>
          </ac:spMkLst>
        </pc:spChg>
        <pc:spChg chg="add del mod">
          <ac:chgData name="Kathryn Leeber" userId="15028f3c-0a13-4345-9369-dac953ae4f16" providerId="ADAL" clId="{8EF02C4F-5843-0248-B195-8F5DA64CA52B}" dt="2020-10-06T19:58:02.391" v="75" actId="6264"/>
          <ac:spMkLst>
            <pc:docMk/>
            <pc:sldMk cId="2570425876" sldId="362"/>
            <ac:spMk id="3" creationId="{CC0BA263-0511-994F-B774-6F1009CC2104}"/>
          </ac:spMkLst>
        </pc:spChg>
        <pc:spChg chg="add del mod">
          <ac:chgData name="Kathryn Leeber" userId="15028f3c-0a13-4345-9369-dac953ae4f16" providerId="ADAL" clId="{8EF02C4F-5843-0248-B195-8F5DA64CA52B}" dt="2020-10-06T19:58:02.391" v="75" actId="6264"/>
          <ac:spMkLst>
            <pc:docMk/>
            <pc:sldMk cId="2570425876" sldId="362"/>
            <ac:spMk id="4" creationId="{D5A11AD9-C40F-1F40-8754-6ADB00DEB243}"/>
          </ac:spMkLst>
        </pc:spChg>
        <pc:spChg chg="add del mod ord">
          <ac:chgData name="Kathryn Leeber" userId="15028f3c-0a13-4345-9369-dac953ae4f16" providerId="ADAL" clId="{8EF02C4F-5843-0248-B195-8F5DA64CA52B}" dt="2020-10-06T19:58:02.391" v="75" actId="6264"/>
          <ac:spMkLst>
            <pc:docMk/>
            <pc:sldMk cId="2570425876" sldId="362"/>
            <ac:spMk id="6" creationId="{5F258E16-735D-D844-B622-3A61E17F9114}"/>
          </ac:spMkLst>
        </pc:spChg>
        <pc:spChg chg="mod ord">
          <ac:chgData name="Kathryn Leeber" userId="15028f3c-0a13-4345-9369-dac953ae4f16" providerId="ADAL" clId="{8EF02C4F-5843-0248-B195-8F5DA64CA52B}" dt="2020-10-06T19:58:02.391" v="75" actId="6264"/>
          <ac:spMkLst>
            <pc:docMk/>
            <pc:sldMk cId="2570425876" sldId="362"/>
            <ac:spMk id="15" creationId="{CF4F1586-DE6A-1A40-AEF4-23ADA41937E4}"/>
          </ac:spMkLst>
        </pc:spChg>
        <pc:spChg chg="mod ord">
          <ac:chgData name="Kathryn Leeber" userId="15028f3c-0a13-4345-9369-dac953ae4f16" providerId="ADAL" clId="{8EF02C4F-5843-0248-B195-8F5DA64CA52B}" dt="2020-10-06T19:58:02.391" v="75" actId="6264"/>
          <ac:spMkLst>
            <pc:docMk/>
            <pc:sldMk cId="2570425876" sldId="362"/>
            <ac:spMk id="19" creationId="{A58A35F8-EA88-094E-8EAD-88FE6A07C447}"/>
          </ac:spMkLst>
        </pc:spChg>
      </pc:sldChg>
      <pc:sldMasterChg chg="modSp mod addSldLayout delSldLayout modSldLayout">
        <pc:chgData name="Kathryn Leeber" userId="15028f3c-0a13-4345-9369-dac953ae4f16" providerId="ADAL" clId="{8EF02C4F-5843-0248-B195-8F5DA64CA52B}" dt="2020-10-06T19:58:51.790" v="79" actId="11236"/>
        <pc:sldMasterMkLst>
          <pc:docMk/>
          <pc:sldMasterMk cId="2871921020" sldId="2147483648"/>
        </pc:sldMasterMkLst>
        <pc:spChg chg="mod">
          <ac:chgData name="Kathryn Leeber" userId="15028f3c-0a13-4345-9369-dac953ae4f16" providerId="ADAL" clId="{8EF02C4F-5843-0248-B195-8F5DA64CA52B}" dt="2020-10-06T19:56:05.539" v="57" actId="207"/>
          <ac:spMkLst>
            <pc:docMk/>
            <pc:sldMasterMk cId="2871921020" sldId="2147483648"/>
            <ac:spMk id="9" creationId="{00000000-0000-0000-0000-000000000000}"/>
          </ac:spMkLst>
        </pc:spChg>
        <pc:sldLayoutChg chg="new del mod">
          <pc:chgData name="Kathryn Leeber" userId="15028f3c-0a13-4345-9369-dac953ae4f16" providerId="ADAL" clId="{8EF02C4F-5843-0248-B195-8F5DA64CA52B}" dt="2020-10-06T19:58:51.790" v="79" actId="11236"/>
          <pc:sldLayoutMkLst>
            <pc:docMk/>
            <pc:sldMasterMk cId="2871921020" sldId="2147483648"/>
            <pc:sldLayoutMk cId="1636808528" sldId="2147483698"/>
          </pc:sldLayoutMkLst>
        </pc:sldLayoutChg>
        <pc:sldLayoutChg chg="add del mod">
          <pc:chgData name="Kathryn Leeber" userId="15028f3c-0a13-4345-9369-dac953ae4f16" providerId="ADAL" clId="{8EF02C4F-5843-0248-B195-8F5DA64CA52B}" dt="2020-10-06T19:55:36.798" v="52" actId="2890"/>
          <pc:sldLayoutMkLst>
            <pc:docMk/>
            <pc:sldMasterMk cId="2871921020" sldId="2147483648"/>
            <pc:sldLayoutMk cId="3836503695" sldId="2147483698"/>
          </pc:sldLayoutMkLst>
        </pc:sldLayoutChg>
      </pc:sldMasterChg>
      <pc:sldMasterChg chg="new del mod addSldLayout delSldLayout">
        <pc:chgData name="Kathryn Leeber" userId="15028f3c-0a13-4345-9369-dac953ae4f16" providerId="ADAL" clId="{8EF02C4F-5843-0248-B195-8F5DA64CA52B}" dt="2020-10-06T19:59:18.811" v="87" actId="6938"/>
        <pc:sldMasterMkLst>
          <pc:docMk/>
          <pc:sldMasterMk cId="774360039" sldId="2147483698"/>
        </pc:sldMasterMkLst>
        <pc:sldLayoutChg chg="new del replId">
          <pc:chgData name="Kathryn Leeber" userId="15028f3c-0a13-4345-9369-dac953ae4f16" providerId="ADAL" clId="{8EF02C4F-5843-0248-B195-8F5DA64CA52B}" dt="2020-10-06T19:59:18.811" v="87" actId="6938"/>
          <pc:sldLayoutMkLst>
            <pc:docMk/>
            <pc:sldMasterMk cId="774360039" sldId="2147483698"/>
            <pc:sldLayoutMk cId="531680230" sldId="2147483699"/>
          </pc:sldLayoutMkLst>
        </pc:sldLayoutChg>
        <pc:sldLayoutChg chg="new del replId">
          <pc:chgData name="Kathryn Leeber" userId="15028f3c-0a13-4345-9369-dac953ae4f16" providerId="ADAL" clId="{8EF02C4F-5843-0248-B195-8F5DA64CA52B}" dt="2020-10-06T19:59:18.811" v="87" actId="6938"/>
          <pc:sldLayoutMkLst>
            <pc:docMk/>
            <pc:sldMasterMk cId="774360039" sldId="2147483698"/>
            <pc:sldLayoutMk cId="2412284718" sldId="2147483700"/>
          </pc:sldLayoutMkLst>
        </pc:sldLayoutChg>
        <pc:sldLayoutChg chg="new del replId">
          <pc:chgData name="Kathryn Leeber" userId="15028f3c-0a13-4345-9369-dac953ae4f16" providerId="ADAL" clId="{8EF02C4F-5843-0248-B195-8F5DA64CA52B}" dt="2020-10-06T19:59:18.811" v="87" actId="6938"/>
          <pc:sldLayoutMkLst>
            <pc:docMk/>
            <pc:sldMasterMk cId="774360039" sldId="2147483698"/>
            <pc:sldLayoutMk cId="1583366533" sldId="2147483701"/>
          </pc:sldLayoutMkLst>
        </pc:sldLayoutChg>
        <pc:sldLayoutChg chg="new del replId">
          <pc:chgData name="Kathryn Leeber" userId="15028f3c-0a13-4345-9369-dac953ae4f16" providerId="ADAL" clId="{8EF02C4F-5843-0248-B195-8F5DA64CA52B}" dt="2020-10-06T19:59:18.811" v="87" actId="6938"/>
          <pc:sldLayoutMkLst>
            <pc:docMk/>
            <pc:sldMasterMk cId="774360039" sldId="2147483698"/>
            <pc:sldLayoutMk cId="2775399439" sldId="2147483702"/>
          </pc:sldLayoutMkLst>
        </pc:sldLayoutChg>
        <pc:sldLayoutChg chg="new del replId">
          <pc:chgData name="Kathryn Leeber" userId="15028f3c-0a13-4345-9369-dac953ae4f16" providerId="ADAL" clId="{8EF02C4F-5843-0248-B195-8F5DA64CA52B}" dt="2020-10-06T19:59:18.811" v="87" actId="6938"/>
          <pc:sldLayoutMkLst>
            <pc:docMk/>
            <pc:sldMasterMk cId="774360039" sldId="2147483698"/>
            <pc:sldLayoutMk cId="1189926205" sldId="2147483703"/>
          </pc:sldLayoutMkLst>
        </pc:sldLayoutChg>
        <pc:sldLayoutChg chg="new del replId">
          <pc:chgData name="Kathryn Leeber" userId="15028f3c-0a13-4345-9369-dac953ae4f16" providerId="ADAL" clId="{8EF02C4F-5843-0248-B195-8F5DA64CA52B}" dt="2020-10-06T19:59:18.811" v="87" actId="6938"/>
          <pc:sldLayoutMkLst>
            <pc:docMk/>
            <pc:sldMasterMk cId="774360039" sldId="2147483698"/>
            <pc:sldLayoutMk cId="653439773" sldId="2147483704"/>
          </pc:sldLayoutMkLst>
        </pc:sldLayoutChg>
        <pc:sldLayoutChg chg="new del replId">
          <pc:chgData name="Kathryn Leeber" userId="15028f3c-0a13-4345-9369-dac953ae4f16" providerId="ADAL" clId="{8EF02C4F-5843-0248-B195-8F5DA64CA52B}" dt="2020-10-06T19:59:18.811" v="87" actId="6938"/>
          <pc:sldLayoutMkLst>
            <pc:docMk/>
            <pc:sldMasterMk cId="774360039" sldId="2147483698"/>
            <pc:sldLayoutMk cId="1006993610" sldId="2147483705"/>
          </pc:sldLayoutMkLst>
        </pc:sldLayoutChg>
        <pc:sldLayoutChg chg="new del replId">
          <pc:chgData name="Kathryn Leeber" userId="15028f3c-0a13-4345-9369-dac953ae4f16" providerId="ADAL" clId="{8EF02C4F-5843-0248-B195-8F5DA64CA52B}" dt="2020-10-06T19:59:18.811" v="87" actId="6938"/>
          <pc:sldLayoutMkLst>
            <pc:docMk/>
            <pc:sldMasterMk cId="774360039" sldId="2147483698"/>
            <pc:sldLayoutMk cId="4253224030" sldId="2147483706"/>
          </pc:sldLayoutMkLst>
        </pc:sldLayoutChg>
        <pc:sldLayoutChg chg="new del replId">
          <pc:chgData name="Kathryn Leeber" userId="15028f3c-0a13-4345-9369-dac953ae4f16" providerId="ADAL" clId="{8EF02C4F-5843-0248-B195-8F5DA64CA52B}" dt="2020-10-06T19:59:18.811" v="87" actId="6938"/>
          <pc:sldLayoutMkLst>
            <pc:docMk/>
            <pc:sldMasterMk cId="774360039" sldId="2147483698"/>
            <pc:sldLayoutMk cId="1073155417" sldId="2147483707"/>
          </pc:sldLayoutMkLst>
        </pc:sldLayoutChg>
        <pc:sldLayoutChg chg="new del replId">
          <pc:chgData name="Kathryn Leeber" userId="15028f3c-0a13-4345-9369-dac953ae4f16" providerId="ADAL" clId="{8EF02C4F-5843-0248-B195-8F5DA64CA52B}" dt="2020-10-06T19:59:18.811" v="87" actId="6938"/>
          <pc:sldLayoutMkLst>
            <pc:docMk/>
            <pc:sldMasterMk cId="774360039" sldId="2147483698"/>
            <pc:sldLayoutMk cId="581185438" sldId="2147483708"/>
          </pc:sldLayoutMkLst>
        </pc:sldLayoutChg>
        <pc:sldLayoutChg chg="new del replId">
          <pc:chgData name="Kathryn Leeber" userId="15028f3c-0a13-4345-9369-dac953ae4f16" providerId="ADAL" clId="{8EF02C4F-5843-0248-B195-8F5DA64CA52B}" dt="2020-10-06T19:59:18.811" v="87" actId="6938"/>
          <pc:sldLayoutMkLst>
            <pc:docMk/>
            <pc:sldMasterMk cId="774360039" sldId="2147483698"/>
            <pc:sldLayoutMk cId="1455186579" sldId="2147483709"/>
          </pc:sldLayoutMkLst>
        </pc:sldLayoutChg>
      </pc:sldMasterChg>
      <pc:sldMasterChg chg="addSp modTransition modSldLayout">
        <pc:chgData name="Kathryn Leeber" userId="15028f3c-0a13-4345-9369-dac953ae4f16" providerId="ADAL" clId="{8EF02C4F-5843-0248-B195-8F5DA64CA52B}" dt="2020-10-06T19:59:00.334" v="85"/>
        <pc:sldMasterMkLst>
          <pc:docMk/>
          <pc:sldMasterMk cId="2099110689" sldId="2147483698"/>
        </pc:sldMasterMkLst>
        <pc:spChg chg="add">
          <ac:chgData name="Kathryn Leeber" userId="15028f3c-0a13-4345-9369-dac953ae4f16" providerId="ADAL" clId="{8EF02C4F-5843-0248-B195-8F5DA64CA52B}" dt="2020-10-06T19:58:57.224" v="80"/>
          <ac:spMkLst>
            <pc:docMk/>
            <pc:sldMasterMk cId="2099110689" sldId="2147483698"/>
            <ac:spMk id="7" creationId="{06453AA4-8934-5242-A86E-A33E73D89560}"/>
          </ac:spMkLst>
        </pc:spChg>
        <pc:sldLayoutChg chg="modTransition">
          <pc:chgData name="Kathryn Leeber" userId="15028f3c-0a13-4345-9369-dac953ae4f16" providerId="ADAL" clId="{8EF02C4F-5843-0248-B195-8F5DA64CA52B}" dt="2020-10-06T19:59:00.334" v="85"/>
          <pc:sldLayoutMkLst>
            <pc:docMk/>
            <pc:sldMasterMk cId="2099110689" sldId="2147483698"/>
            <pc:sldLayoutMk cId="1676046501" sldId="2147483700"/>
          </pc:sldLayoutMkLst>
        </pc:sldLayoutChg>
        <pc:sldLayoutChg chg="modTransition">
          <pc:chgData name="Kathryn Leeber" userId="15028f3c-0a13-4345-9369-dac953ae4f16" providerId="ADAL" clId="{8EF02C4F-5843-0248-B195-8F5DA64CA52B}" dt="2020-10-06T19:59:00.334" v="85"/>
          <pc:sldLayoutMkLst>
            <pc:docMk/>
            <pc:sldMasterMk cId="2099110689" sldId="2147483698"/>
            <pc:sldLayoutMk cId="67911512" sldId="2147483702"/>
          </pc:sldLayoutMkLst>
        </pc:sldLayoutChg>
        <pc:sldLayoutChg chg="modTransition">
          <pc:chgData name="Kathryn Leeber" userId="15028f3c-0a13-4345-9369-dac953ae4f16" providerId="ADAL" clId="{8EF02C4F-5843-0248-B195-8F5DA64CA52B}" dt="2020-10-06T19:59:00.334" v="85"/>
          <pc:sldLayoutMkLst>
            <pc:docMk/>
            <pc:sldMasterMk cId="2099110689" sldId="2147483698"/>
            <pc:sldLayoutMk cId="3189709742" sldId="2147483704"/>
          </pc:sldLayoutMkLst>
        </pc:sldLayoutChg>
      </pc:sldMasterChg>
    </pc:docChg>
  </pc:docChgLst>
  <pc:docChgLst>
    <pc:chgData name="Kathryn Leeber" userId="15028f3c-0a13-4345-9369-dac953ae4f16" providerId="ADAL" clId="{B46733B1-6DDC-A449-B197-FD0AB9D39A8E}"/>
    <pc:docChg chg="undo redo custSel delSld modSld modMainMaster">
      <pc:chgData name="Kathryn Leeber" userId="15028f3c-0a13-4345-9369-dac953ae4f16" providerId="ADAL" clId="{B46733B1-6DDC-A449-B197-FD0AB9D39A8E}" dt="2020-12-10T14:32:13.235" v="238" actId="2696"/>
      <pc:docMkLst>
        <pc:docMk/>
      </pc:docMkLst>
      <pc:sldChg chg="modNotesTx">
        <pc:chgData name="Kathryn Leeber" userId="15028f3c-0a13-4345-9369-dac953ae4f16" providerId="ADAL" clId="{B46733B1-6DDC-A449-B197-FD0AB9D39A8E}" dt="2020-12-10T14:24:24.018" v="0" actId="20577"/>
        <pc:sldMkLst>
          <pc:docMk/>
          <pc:sldMk cId="0" sldId="312"/>
        </pc:sldMkLst>
      </pc:sldChg>
      <pc:sldChg chg="modSp mod">
        <pc:chgData name="Kathryn Leeber" userId="15028f3c-0a13-4345-9369-dac953ae4f16" providerId="ADAL" clId="{B46733B1-6DDC-A449-B197-FD0AB9D39A8E}" dt="2020-12-10T14:32:09.875" v="237" actId="20577"/>
        <pc:sldMkLst>
          <pc:docMk/>
          <pc:sldMk cId="0" sldId="334"/>
        </pc:sldMkLst>
        <pc:spChg chg="mod">
          <ac:chgData name="Kathryn Leeber" userId="15028f3c-0a13-4345-9369-dac953ae4f16" providerId="ADAL" clId="{B46733B1-6DDC-A449-B197-FD0AB9D39A8E}" dt="2020-12-10T14:32:09.875" v="237" actId="20577"/>
          <ac:spMkLst>
            <pc:docMk/>
            <pc:sldMk cId="0" sldId="334"/>
            <ac:spMk id="74754" creationId="{00000000-0000-0000-0000-000000000000}"/>
          </ac:spMkLst>
        </pc:spChg>
        <pc:spChg chg="mod">
          <ac:chgData name="Kathryn Leeber" userId="15028f3c-0a13-4345-9369-dac953ae4f16" providerId="ADAL" clId="{B46733B1-6DDC-A449-B197-FD0AB9D39A8E}" dt="2020-12-10T14:32:06.004" v="228" actId="14100"/>
          <ac:spMkLst>
            <pc:docMk/>
            <pc:sldMk cId="0" sldId="334"/>
            <ac:spMk id="74755" creationId="{00000000-0000-0000-0000-000000000000}"/>
          </ac:spMkLst>
        </pc:spChg>
      </pc:sldChg>
      <pc:sldChg chg="del">
        <pc:chgData name="Kathryn Leeber" userId="15028f3c-0a13-4345-9369-dac953ae4f16" providerId="ADAL" clId="{B46733B1-6DDC-A449-B197-FD0AB9D39A8E}" dt="2020-12-10T14:32:13.235" v="238" actId="2696"/>
        <pc:sldMkLst>
          <pc:docMk/>
          <pc:sldMk cId="0" sldId="335"/>
        </pc:sldMkLst>
      </pc:sldChg>
      <pc:sldChg chg="modSp mod">
        <pc:chgData name="Kathryn Leeber" userId="15028f3c-0a13-4345-9369-dac953ae4f16" providerId="ADAL" clId="{B46733B1-6DDC-A449-B197-FD0AB9D39A8E}" dt="2020-12-10T14:30:54.757" v="219" actId="20577"/>
        <pc:sldMkLst>
          <pc:docMk/>
          <pc:sldMk cId="0" sldId="345"/>
        </pc:sldMkLst>
        <pc:spChg chg="mod">
          <ac:chgData name="Kathryn Leeber" userId="15028f3c-0a13-4345-9369-dac953ae4f16" providerId="ADAL" clId="{B46733B1-6DDC-A449-B197-FD0AB9D39A8E}" dt="2020-12-10T14:30:54.757" v="219" actId="20577"/>
          <ac:spMkLst>
            <pc:docMk/>
            <pc:sldMk cId="0" sldId="345"/>
            <ac:spMk id="86018" creationId="{00000000-0000-0000-0000-000000000000}"/>
          </ac:spMkLst>
        </pc:spChg>
        <pc:spChg chg="mod">
          <ac:chgData name="Kathryn Leeber" userId="15028f3c-0a13-4345-9369-dac953ae4f16" providerId="ADAL" clId="{B46733B1-6DDC-A449-B197-FD0AB9D39A8E}" dt="2020-12-10T14:30:50.073" v="218" actId="11"/>
          <ac:spMkLst>
            <pc:docMk/>
            <pc:sldMk cId="0" sldId="345"/>
            <ac:spMk id="86019" creationId="{00000000-0000-0000-0000-000000000000}"/>
          </ac:spMkLst>
        </pc:spChg>
      </pc:sldChg>
      <pc:sldChg chg="del">
        <pc:chgData name="Kathryn Leeber" userId="15028f3c-0a13-4345-9369-dac953ae4f16" providerId="ADAL" clId="{B46733B1-6DDC-A449-B197-FD0AB9D39A8E}" dt="2020-12-10T14:30:59.192" v="220" actId="2696"/>
        <pc:sldMkLst>
          <pc:docMk/>
          <pc:sldMk cId="0" sldId="346"/>
        </pc:sldMkLst>
      </pc:sldChg>
      <pc:sldChg chg="modSp mod">
        <pc:chgData name="Kathryn Leeber" userId="15028f3c-0a13-4345-9369-dac953ae4f16" providerId="ADAL" clId="{B46733B1-6DDC-A449-B197-FD0AB9D39A8E}" dt="2020-12-10T14:31:35.448" v="224" actId="20577"/>
        <pc:sldMkLst>
          <pc:docMk/>
          <pc:sldMk cId="0" sldId="357"/>
        </pc:sldMkLst>
        <pc:spChg chg="mod">
          <ac:chgData name="Kathryn Leeber" userId="15028f3c-0a13-4345-9369-dac953ae4f16" providerId="ADAL" clId="{B46733B1-6DDC-A449-B197-FD0AB9D39A8E}" dt="2020-12-10T14:31:35.448" v="224" actId="20577"/>
          <ac:spMkLst>
            <pc:docMk/>
            <pc:sldMk cId="0" sldId="357"/>
            <ac:spMk id="98306" creationId="{00000000-0000-0000-0000-000000000000}"/>
          </ac:spMkLst>
        </pc:spChg>
        <pc:spChg chg="mod">
          <ac:chgData name="Kathryn Leeber" userId="15028f3c-0a13-4345-9369-dac953ae4f16" providerId="ADAL" clId="{B46733B1-6DDC-A449-B197-FD0AB9D39A8E}" dt="2020-12-10T14:31:31.335" v="223" actId="14100"/>
          <ac:spMkLst>
            <pc:docMk/>
            <pc:sldMk cId="0" sldId="357"/>
            <ac:spMk id="98307" creationId="{00000000-0000-0000-0000-000000000000}"/>
          </ac:spMkLst>
        </pc:spChg>
      </pc:sldChg>
      <pc:sldChg chg="del">
        <pc:chgData name="Kathryn Leeber" userId="15028f3c-0a13-4345-9369-dac953ae4f16" providerId="ADAL" clId="{B46733B1-6DDC-A449-B197-FD0AB9D39A8E}" dt="2020-12-10T14:31:39.212" v="225" actId="2696"/>
        <pc:sldMkLst>
          <pc:docMk/>
          <pc:sldMk cId="0" sldId="358"/>
        </pc:sldMkLst>
      </pc:sldChg>
      <pc:sldMasterChg chg="modSp mod delSldLayout">
        <pc:chgData name="Kathryn Leeber" userId="15028f3c-0a13-4345-9369-dac953ae4f16" providerId="ADAL" clId="{B46733B1-6DDC-A449-B197-FD0AB9D39A8E}" dt="2020-12-10T14:32:13.235" v="238" actId="2696"/>
        <pc:sldMasterMkLst>
          <pc:docMk/>
          <pc:sldMasterMk cId="2871921020" sldId="2147483648"/>
        </pc:sldMasterMkLst>
        <pc:spChg chg="mod">
          <ac:chgData name="Kathryn Leeber" userId="15028f3c-0a13-4345-9369-dac953ae4f16" providerId="ADAL" clId="{B46733B1-6DDC-A449-B197-FD0AB9D39A8E}" dt="2020-12-10T14:24:38.464" v="4" actId="20577"/>
          <ac:spMkLst>
            <pc:docMk/>
            <pc:sldMasterMk cId="2871921020" sldId="2147483648"/>
            <ac:spMk id="7" creationId="{21F38BD8-3F75-CE4C-AFEF-0C6B45F77F8C}"/>
          </ac:spMkLst>
        </pc:spChg>
        <pc:sldLayoutChg chg="del">
          <pc:chgData name="Kathryn Leeber" userId="15028f3c-0a13-4345-9369-dac953ae4f16" providerId="ADAL" clId="{B46733B1-6DDC-A449-B197-FD0AB9D39A8E}" dt="2020-12-10T14:32:13.235" v="238" actId="2696"/>
          <pc:sldLayoutMkLst>
            <pc:docMk/>
            <pc:sldMasterMk cId="2871921020" sldId="2147483648"/>
            <pc:sldLayoutMk cId="424170065" sldId="2147483671"/>
          </pc:sldLayoutMkLst>
        </pc:sldLayoutChg>
        <pc:sldLayoutChg chg="del">
          <pc:chgData name="Kathryn Leeber" userId="15028f3c-0a13-4345-9369-dac953ae4f16" providerId="ADAL" clId="{B46733B1-6DDC-A449-B197-FD0AB9D39A8E}" dt="2020-12-10T14:30:59.192" v="220" actId="2696"/>
          <pc:sldLayoutMkLst>
            <pc:docMk/>
            <pc:sldMasterMk cId="2871921020" sldId="2147483648"/>
            <pc:sldLayoutMk cId="424170065" sldId="2147483682"/>
          </pc:sldLayoutMkLst>
        </pc:sldLayoutChg>
        <pc:sldLayoutChg chg="del">
          <pc:chgData name="Kathryn Leeber" userId="15028f3c-0a13-4345-9369-dac953ae4f16" providerId="ADAL" clId="{B46733B1-6DDC-A449-B197-FD0AB9D39A8E}" dt="2020-12-10T14:31:39.212" v="225" actId="2696"/>
          <pc:sldLayoutMkLst>
            <pc:docMk/>
            <pc:sldMasterMk cId="2871921020" sldId="2147483648"/>
            <pc:sldLayoutMk cId="424170065" sldId="2147483694"/>
          </pc:sldLayoutMkLst>
        </pc:sldLayoutChg>
      </pc:sldMasterChg>
      <pc:sldMasterChg chg="modSldLayout">
        <pc:chgData name="Kathryn Leeber" userId="15028f3c-0a13-4345-9369-dac953ae4f16" providerId="ADAL" clId="{B46733B1-6DDC-A449-B197-FD0AB9D39A8E}" dt="2020-12-10T14:24:50.440" v="6" actId="20577"/>
        <pc:sldMasterMkLst>
          <pc:docMk/>
          <pc:sldMasterMk cId="87200625" sldId="2147483698"/>
        </pc:sldMasterMkLst>
        <pc:sldLayoutChg chg="modSp mod">
          <pc:chgData name="Kathryn Leeber" userId="15028f3c-0a13-4345-9369-dac953ae4f16" providerId="ADAL" clId="{B46733B1-6DDC-A449-B197-FD0AB9D39A8E}" dt="2020-12-10T14:24:50.440" v="6" actId="20577"/>
          <pc:sldLayoutMkLst>
            <pc:docMk/>
            <pc:sldMasterMk cId="87200625" sldId="2147483698"/>
            <pc:sldLayoutMk cId="3821042340" sldId="2147483699"/>
          </pc:sldLayoutMkLst>
          <pc:spChg chg="mod">
            <ac:chgData name="Kathryn Leeber" userId="15028f3c-0a13-4345-9369-dac953ae4f16" providerId="ADAL" clId="{B46733B1-6DDC-A449-B197-FD0AB9D39A8E}" dt="2020-12-10T14:24:50.440" v="6" actId="20577"/>
            <ac:spMkLst>
              <pc:docMk/>
              <pc:sldMasterMk cId="87200625" sldId="2147483698"/>
              <pc:sldLayoutMk cId="3821042340" sldId="2147483699"/>
              <ac:spMk id="17" creationId="{BEEECFBC-FB4D-9945-A4FF-28E342055AC3}"/>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12/10/20</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12/10/20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685800" indent="-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indent="-457200" algn="l" defTabSz="914400" rtl="0" eaLnBrk="1" latinLnBrk="0" hangingPunct="1">
      <a:defRPr sz="1200" b="0" i="0" kern="1200">
        <a:solidFill>
          <a:schemeClr val="tx1"/>
        </a:solidFill>
        <a:latin typeface="Arial" panose="020B0604020202020204" pitchFamily="34" charset="0"/>
        <a:ea typeface="+mn-ea"/>
        <a:cs typeface="+mn-cs"/>
      </a:defRPr>
    </a:lvl3pPr>
    <a:lvl4pPr marL="1143000" indent="-4572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National EMS Education Standard Competencies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Preparatory</a:t>
            </a:r>
          </a:p>
          <a:p>
            <a:r>
              <a:rPr lang="en-US" altLang="en-US" dirty="0">
                <a:latin typeface="Times New Roman" charset="0"/>
                <a:ea typeface="ヒラギノ角ゴ Pro W3" charset="-128"/>
              </a:rPr>
              <a:t>Applies fundamental knowledge of the emergency medical services (EMS) system, </a:t>
            </a:r>
          </a:p>
          <a:p>
            <a:r>
              <a:rPr lang="en-US" altLang="en-US" dirty="0">
                <a:latin typeface="Times New Roman" charset="0"/>
                <a:ea typeface="ヒラギノ角ゴ Pro W3" charset="-128"/>
              </a:rPr>
              <a:t>safety/well-being of the emergency medical technician (EMT), medical/legal, and </a:t>
            </a:r>
          </a:p>
          <a:p>
            <a:r>
              <a:rPr lang="en-US" altLang="en-US" dirty="0">
                <a:latin typeface="Times New Roman" charset="0"/>
                <a:ea typeface="ヒラギノ角ゴ Pro W3" charset="-128"/>
              </a:rPr>
              <a:t>ethical issues to the provision of emergency care.</a:t>
            </a:r>
          </a:p>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1912237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902554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1554281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E. The EMT course includes four types of learning activities:</a:t>
            </a:r>
          </a:p>
          <a:p>
            <a:r>
              <a:rPr lang="en-US" altLang="en-US" dirty="0">
                <a:latin typeface="Times New Roman" charset="0"/>
                <a:ea typeface="ヒラギノ角ゴ Pro W3" charset="-128"/>
              </a:rPr>
              <a:t>	1. Reading assignments</a:t>
            </a:r>
          </a:p>
          <a:p>
            <a:r>
              <a:rPr lang="en-US" altLang="en-US" dirty="0">
                <a:latin typeface="Times New Roman" charset="0"/>
                <a:ea typeface="ヒラギノ角ゴ Pro W3" charset="-128"/>
              </a:rPr>
              <a:t>	2. Step-by-step demonstrations </a:t>
            </a:r>
          </a:p>
          <a:p>
            <a:r>
              <a:rPr lang="en-US" altLang="en-US" dirty="0">
                <a:latin typeface="Times New Roman" charset="0"/>
                <a:ea typeface="ヒラギノ角ゴ Pro W3" charset="-128"/>
              </a:rPr>
              <a:t>	3. Summary skills sheets</a:t>
            </a:r>
          </a:p>
          <a:p>
            <a:r>
              <a:rPr lang="en-US" altLang="en-US" dirty="0">
                <a:latin typeface="Times New Roman" charset="0"/>
                <a:ea typeface="ヒラギノ角ゴ Pro W3" charset="-128"/>
              </a:rPr>
              <a:t>	4. Case presentations and scenarios</a:t>
            </a:r>
          </a:p>
        </p:txBody>
      </p:sp>
    </p:spTree>
    <p:extLst>
      <p:ext uri="{BB962C8B-B14F-4D97-AF65-F5344CB8AC3E}">
        <p14:creationId xmlns:p14="http://schemas.microsoft.com/office/powerpoint/2010/main" val="810054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III. EMT Training: Focus and Requirements</a:t>
            </a:r>
          </a:p>
          <a:p>
            <a:r>
              <a:rPr lang="en-US" altLang="en-US" dirty="0">
                <a:latin typeface="Times New Roman" charset="0"/>
                <a:ea typeface="ヒラギノ角ゴ Pro W3" charset="-128"/>
              </a:rPr>
              <a:t>A. EMTs are the backbone of the EMS system in the United States.</a:t>
            </a:r>
          </a:p>
          <a:p>
            <a:r>
              <a:rPr lang="en-US" altLang="en-US" dirty="0">
                <a:latin typeface="Times New Roman" charset="0"/>
                <a:ea typeface="ヒラギノ角ゴ Pro W3" charset="-128"/>
              </a:rPr>
              <a:t>B. They provide emergency care to the sick and injured.</a:t>
            </a:r>
          </a:p>
          <a:p>
            <a:r>
              <a:rPr lang="en-US" altLang="en-US" dirty="0">
                <a:latin typeface="Times New Roman" charset="0"/>
                <a:ea typeface="ヒラギノ角ゴ Pro W3" charset="-128"/>
              </a:rPr>
              <a:t>		</a:t>
            </a:r>
          </a:p>
        </p:txBody>
      </p:sp>
    </p:spTree>
    <p:extLst>
      <p:ext uri="{BB962C8B-B14F-4D97-AF65-F5344CB8AC3E}">
        <p14:creationId xmlns:p14="http://schemas.microsoft.com/office/powerpoint/2010/main" val="1689596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IV. Licensure Requirements</a:t>
            </a:r>
          </a:p>
          <a:p>
            <a:r>
              <a:rPr lang="en-US" altLang="en-US" dirty="0">
                <a:latin typeface="Times New Roman" charset="0"/>
                <a:ea typeface="ヒラギノ角ゴ Pro W3" charset="-128"/>
              </a:rPr>
              <a:t>A. Requirements differ from state to state. Generally, the requirements to be licensed and employed as an EMT are:</a:t>
            </a:r>
          </a:p>
          <a:p>
            <a:r>
              <a:rPr lang="en-US" altLang="en-US" dirty="0">
                <a:latin typeface="Times New Roman" charset="0"/>
                <a:ea typeface="ヒラギノ角ゴ Pro W3" charset="-128"/>
              </a:rPr>
              <a:t>	1. High school diploma or equivalent</a:t>
            </a:r>
          </a:p>
          <a:p>
            <a:r>
              <a:rPr lang="en-US" altLang="en-US" dirty="0">
                <a:latin typeface="Times New Roman" charset="0"/>
                <a:ea typeface="ヒラギノ角ゴ Pro W3" charset="-128"/>
              </a:rPr>
              <a:t>	2. Proof of immunization against certain communicable diseases</a:t>
            </a:r>
          </a:p>
          <a:p>
            <a:r>
              <a:rPr lang="en-US" altLang="en-US" dirty="0">
                <a:latin typeface="Times New Roman" charset="0"/>
                <a:ea typeface="ヒラギノ角ゴ Pro W3" charset="-128"/>
              </a:rPr>
              <a:t>	3. Successful completion of a background check and drug screening </a:t>
            </a:r>
          </a:p>
          <a:p>
            <a:r>
              <a:rPr lang="en-US" altLang="en-US" dirty="0">
                <a:latin typeface="Times New Roman" charset="0"/>
                <a:ea typeface="ヒラギノ角ゴ Pro W3" charset="-128"/>
              </a:rPr>
              <a:t>	4.  Valid driver’s license</a:t>
            </a:r>
          </a:p>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1688810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pPr lvl="1"/>
            <a:r>
              <a:rPr lang="en-US" altLang="en-US" dirty="0">
                <a:latin typeface="Times New Roman" charset="0"/>
                <a:ea typeface="ヒラギノ角ゴ Pro W3" charset="-128"/>
              </a:rPr>
              <a:t>5. Successful completion of a recognized health care provider BLS/cardiopulmonary resuscitation (CPR) course</a:t>
            </a:r>
          </a:p>
          <a:p>
            <a:pPr lvl="1"/>
            <a:r>
              <a:rPr lang="en-US" altLang="en-US" dirty="0">
                <a:latin typeface="Times New Roman" charset="0"/>
                <a:ea typeface="ヒラギノ角ゴ Pro W3" charset="-128"/>
              </a:rPr>
              <a:t>6. Successful completion of a state-approved EMT course</a:t>
            </a:r>
          </a:p>
          <a:p>
            <a:pPr lvl="1"/>
            <a:r>
              <a:rPr lang="en-US" altLang="en-US" dirty="0">
                <a:latin typeface="Times New Roman" charset="0"/>
                <a:ea typeface="ヒラギノ角ゴ Pro W3" charset="-128"/>
              </a:rPr>
              <a:t>7. Successful completion of a state-recognized written certification exam</a:t>
            </a:r>
          </a:p>
          <a:p>
            <a:pPr lvl="1"/>
            <a:r>
              <a:rPr lang="en-US" altLang="en-US" dirty="0">
                <a:latin typeface="Times New Roman" charset="0"/>
                <a:ea typeface="ヒラギノ角ゴ Pro W3" charset="-128"/>
              </a:rPr>
              <a:t>8. Successful completion of a state-recognized practical certification exam</a:t>
            </a:r>
          </a:p>
          <a:p>
            <a:pPr lvl="1"/>
            <a:r>
              <a:rPr lang="en-US" altLang="en-US" dirty="0">
                <a:latin typeface="Times New Roman" charset="0"/>
                <a:ea typeface="ヒラギノ角ゴ Pro W3" charset="-128"/>
              </a:rPr>
              <a:t>9. Demonstration of the mental and physical abilities necessary to safely and properly perform all the tasks and functions described in the defined role of an EMT</a:t>
            </a:r>
          </a:p>
          <a:p>
            <a:pPr lvl="1"/>
            <a:r>
              <a:rPr lang="en-US" altLang="en-US" dirty="0">
                <a:latin typeface="Times New Roman" charset="0"/>
                <a:ea typeface="ヒラギノ角ゴ Pro W3" charset="-128"/>
              </a:rPr>
              <a:t>10. Compliance with other state, local, and employer provisions</a:t>
            </a:r>
          </a:p>
          <a:p>
            <a:pPr lvl="1"/>
            <a:endParaRPr lang="en-US" altLang="en-US" dirty="0">
              <a:latin typeface="Times New Roman" charset="0"/>
              <a:ea typeface="ヒラギノ角ゴ Pro W3" charset="-128"/>
            </a:endParaRPr>
          </a:p>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543534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B. The Americans With Disabilities Act (ADA) of 1990:</a:t>
            </a:r>
          </a:p>
          <a:p>
            <a:r>
              <a:rPr lang="en-US" altLang="en-US" dirty="0">
                <a:latin typeface="Times New Roman" charset="0"/>
                <a:ea typeface="ヒラギノ角ゴ Pro W3" charset="-128"/>
              </a:rPr>
              <a:t>	1. Protects people who have a disability from being denied access to programs and services that are provided by state or local governments</a:t>
            </a:r>
          </a:p>
          <a:p>
            <a:r>
              <a:rPr lang="en-US" altLang="en-US" dirty="0">
                <a:latin typeface="Times New Roman" charset="0"/>
                <a:ea typeface="ヒラギノ角ゴ Pro W3" charset="-128"/>
              </a:rPr>
              <a:t>	2. Prohibits employers from failing to provide full and equal employment to the disabled</a:t>
            </a:r>
          </a:p>
          <a:p>
            <a:r>
              <a:rPr lang="en-US" altLang="en-US" dirty="0">
                <a:latin typeface="Times New Roman" charset="0"/>
                <a:ea typeface="ヒラギノ角ゴ Pro W3" charset="-128"/>
              </a:rPr>
              <a:t>	3. Title I: protects EMTs with disabilities who are seeking gainful employment under many circumstances </a:t>
            </a:r>
          </a:p>
          <a:p>
            <a:r>
              <a:rPr lang="en-US" altLang="en-US" dirty="0">
                <a:latin typeface="Times New Roman" charset="0"/>
                <a:ea typeface="ヒラギノ角ゴ Pro W3" charset="-128"/>
              </a:rPr>
              <a:t>		a. Employers with a certain number of employees are required to adjust processes so that a candidate with a disability can be considered for a position and modify the work environment or how the job is normally performed. </a:t>
            </a:r>
          </a:p>
          <a:p>
            <a:endParaRPr lang="en-US" altLang="en-US" b="1" dirty="0">
              <a:latin typeface="Times New Roman" charset="0"/>
              <a:ea typeface="ヒラギノ角ゴ Pro W3" charset="-128"/>
            </a:endParaRPr>
          </a:p>
          <a:p>
            <a:r>
              <a:rPr lang="en-US" altLang="en-US" dirty="0">
                <a:latin typeface="Times New Roman" charset="0"/>
                <a:ea typeface="ヒラギノ角ゴ Pro W3" charset="-128"/>
              </a:rPr>
              <a:t>C. Personal background in accordance with state criminal requirements (States have various requirements prohibiting individuals who have committed either misdemeanors or felonies from becoming EMS providers.)</a:t>
            </a:r>
          </a:p>
        </p:txBody>
      </p:sp>
    </p:spTree>
    <p:extLst>
      <p:ext uri="{BB962C8B-B14F-4D97-AF65-F5344CB8AC3E}">
        <p14:creationId xmlns:p14="http://schemas.microsoft.com/office/powerpoint/2010/main" val="1937701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V. Overview of the EMS System</a:t>
            </a:r>
          </a:p>
          <a:p>
            <a:r>
              <a:rPr lang="en-US" altLang="en-US" dirty="0">
                <a:latin typeface="Times New Roman" charset="0"/>
                <a:ea typeface="ヒラギノ角ゴ Pro W3" charset="-128"/>
              </a:rPr>
              <a:t>A. History of EMS</a:t>
            </a:r>
          </a:p>
          <a:p>
            <a:r>
              <a:rPr lang="en-US" altLang="en-US" dirty="0">
                <a:latin typeface="Times New Roman" charset="0"/>
                <a:ea typeface="ヒラギノ角ゴ Pro W3" charset="-128"/>
              </a:rPr>
              <a:t>	1. Origins of EMS include:</a:t>
            </a:r>
          </a:p>
          <a:p>
            <a:r>
              <a:rPr lang="en-US" altLang="en-US" dirty="0">
                <a:latin typeface="Times New Roman" charset="0"/>
                <a:ea typeface="ヒラギノ角ゴ Pro W3" charset="-128"/>
              </a:rPr>
              <a:t>		a. Volunteer ambulances in World War I</a:t>
            </a:r>
          </a:p>
          <a:p>
            <a:r>
              <a:rPr lang="en-US" altLang="en-US" dirty="0">
                <a:latin typeface="Times New Roman" charset="0"/>
                <a:ea typeface="ヒラギノ角ゴ Pro W3" charset="-128"/>
              </a:rPr>
              <a:t>		b. Field care in World War II</a:t>
            </a:r>
          </a:p>
          <a:p>
            <a:r>
              <a:rPr lang="en-US" altLang="en-US" dirty="0">
                <a:latin typeface="Times New Roman" charset="0"/>
                <a:ea typeface="ヒラギノ角ゴ Pro W3" charset="-128"/>
              </a:rPr>
              <a:t>		c. Field medic and rapid helicopter evacuation in Korean conflict</a:t>
            </a:r>
          </a:p>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363889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2. As recently as the 1960s and early 1970s, emergency ambulance service and care varied widely in the United States.</a:t>
            </a:r>
          </a:p>
          <a:p>
            <a:r>
              <a:rPr lang="en-US" altLang="en-US" dirty="0">
                <a:latin typeface="Times New Roman" charset="0"/>
                <a:ea typeface="ヒラギノ角ゴ Pro W3" charset="-128"/>
              </a:rPr>
              <a:t>3. EMS as we know it today originated in 1966 with the publication of </a:t>
            </a:r>
            <a:r>
              <a:rPr lang="en-US" altLang="en-US" i="1" dirty="0">
                <a:latin typeface="Times New Roman" charset="0"/>
                <a:ea typeface="ヒラギノ角ゴ Pro W3" charset="-128"/>
              </a:rPr>
              <a:t>Accidental Death and Disability: The Neglected Disease of Modern Society </a:t>
            </a:r>
            <a:r>
              <a:rPr lang="en-US" altLang="en-US" dirty="0">
                <a:latin typeface="Times New Roman" charset="0"/>
                <a:ea typeface="ヒラギノ角ゴ Pro W3" charset="-128"/>
              </a:rPr>
              <a:t>(more commonly known as “The White Paper”).</a:t>
            </a:r>
          </a:p>
          <a:p>
            <a:r>
              <a:rPr lang="en-US" altLang="en-US" dirty="0">
                <a:latin typeface="Times New Roman" charset="0"/>
                <a:ea typeface="ヒラギノ角ゴ Pro W3" charset="-128"/>
              </a:rPr>
              <a:t>4. Emergency Services Act of 1973 created funding sources and programs to develop improved systems of prehospital emergency care.</a:t>
            </a:r>
          </a:p>
          <a:p>
            <a:r>
              <a:rPr lang="en-US" altLang="en-US" dirty="0">
                <a:latin typeface="Times New Roman" charset="0"/>
                <a:ea typeface="ヒラギノ角ゴ Pro W3" charset="-128"/>
              </a:rPr>
              <a:t>5. The DOT published the first EMT training curriculum in the early 1970s.</a:t>
            </a:r>
          </a:p>
          <a:p>
            <a:r>
              <a:rPr lang="en-US" altLang="en-US" dirty="0">
                <a:latin typeface="Times New Roman" charset="0"/>
                <a:ea typeface="ヒラギノ角ゴ Pro W3" charset="-128"/>
              </a:rPr>
              <a:t>6. The American Academy of Orthopaedic Surgeons prepared and published the first EMT textbook in 1971.</a:t>
            </a:r>
          </a:p>
          <a:p>
            <a:r>
              <a:rPr lang="en-US" altLang="en-US" dirty="0">
                <a:latin typeface="Times New Roman" charset="0"/>
                <a:ea typeface="ヒラギノ角ゴ Pro W3" charset="-128"/>
              </a:rPr>
              <a:t>	</a:t>
            </a:r>
          </a:p>
          <a:p>
            <a:r>
              <a:rPr lang="en-US" altLang="en-US" dirty="0">
                <a:latin typeface="Times New Roman" charset="0"/>
                <a:ea typeface="ヒラギノ角ゴ Pro W3" charset="-128"/>
              </a:rPr>
              <a:t>	</a:t>
            </a:r>
          </a:p>
        </p:txBody>
      </p:sp>
    </p:spTree>
    <p:extLst>
      <p:ext uri="{BB962C8B-B14F-4D97-AF65-F5344CB8AC3E}">
        <p14:creationId xmlns:p14="http://schemas.microsoft.com/office/powerpoint/2010/main" val="2005387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7. Efforts are under way to standardize levels of EMS education nationally. </a:t>
            </a:r>
          </a:p>
          <a:p>
            <a:r>
              <a:rPr lang="en-US" altLang="en-US" dirty="0">
                <a:latin typeface="Times New Roman" charset="0"/>
                <a:ea typeface="ヒラギノ角ゴ Pro W3" charset="-128"/>
              </a:rPr>
              <a:t>	a. In the late 1970s, the DOT developed a recommended National Standard Curriculum.</a:t>
            </a:r>
          </a:p>
          <a:p>
            <a:r>
              <a:rPr lang="en-US" altLang="en-US" dirty="0">
                <a:latin typeface="Times New Roman" charset="0"/>
                <a:ea typeface="ヒラギノ角ゴ Pro W3" charset="-128"/>
              </a:rPr>
              <a:t>	b. During the 1980s, many areas enhanced the EMT National Standard Curriculum by adding EMTs with advanced levels of training who could provide key components of ALS care and advanced life-saving procedures. </a:t>
            </a:r>
          </a:p>
          <a:p>
            <a:r>
              <a:rPr lang="en-US" altLang="en-US" dirty="0">
                <a:latin typeface="Times New Roman" charset="0"/>
                <a:ea typeface="ヒラギノ角ゴ Pro W3" charset="-128"/>
              </a:rPr>
              <a:t>	c. In the 1990s, the National Highway Traffic Safety Administration (NHTSA) developed the </a:t>
            </a:r>
            <a:r>
              <a:rPr lang="en-US" altLang="en-US" i="1" dirty="0">
                <a:latin typeface="Times New Roman" charset="0"/>
                <a:ea typeface="ヒラギノ角ゴ Pro W3" charset="-128"/>
              </a:rPr>
              <a:t>EMS Agenda for the Future</a:t>
            </a:r>
            <a:r>
              <a:rPr lang="en-US" altLang="en-US" dirty="0">
                <a:latin typeface="Times New Roman" charset="0"/>
                <a:ea typeface="ヒラギノ角ゴ Pro W3" charset="-128"/>
              </a:rPr>
              <a:t>, a document with a plan to standardize the levels of EMS education and providers.</a:t>
            </a:r>
          </a:p>
          <a:p>
            <a:r>
              <a:rPr lang="en-US" altLang="en-US" dirty="0">
                <a:latin typeface="Times New Roman" charset="0"/>
                <a:ea typeface="ヒラギノ角ゴ Pro W3" charset="-128"/>
              </a:rPr>
              <a:t>	d. In 2019, NHTSA revised the EMS Agenda for the Future and Published EMS Agenda for 2050.</a:t>
            </a:r>
          </a:p>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1942734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National EMS Education Standard Competencies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EMS Systems </a:t>
            </a:r>
          </a:p>
          <a:p>
            <a:r>
              <a:rPr lang="en-US" altLang="en-US" dirty="0">
                <a:latin typeface="Times New Roman" charset="0"/>
                <a:ea typeface="ヒラギノ角ゴ Pro W3" charset="-128"/>
              </a:rPr>
              <a:t>• EMS systems </a:t>
            </a:r>
          </a:p>
          <a:p>
            <a:r>
              <a:rPr lang="en-US" altLang="en-US" dirty="0">
                <a:latin typeface="Times New Roman" charset="0"/>
                <a:ea typeface="ヒラギノ角ゴ Pro W3" charset="-128"/>
              </a:rPr>
              <a:t>• History of EMS </a:t>
            </a:r>
          </a:p>
          <a:p>
            <a:r>
              <a:rPr lang="en-US" altLang="en-US" dirty="0">
                <a:latin typeface="Times New Roman" charset="0"/>
                <a:ea typeface="ヒラギノ角ゴ Pro W3" charset="-128"/>
              </a:rPr>
              <a:t>• Roles/responsibilities/professionalism of EMS personnel </a:t>
            </a:r>
          </a:p>
          <a:p>
            <a:r>
              <a:rPr lang="en-US" altLang="en-US" dirty="0">
                <a:latin typeface="Times New Roman" charset="0"/>
                <a:ea typeface="ヒラギノ角ゴ Pro W3" charset="-128"/>
              </a:rPr>
              <a:t>• Quality improvement </a:t>
            </a:r>
          </a:p>
          <a:p>
            <a:r>
              <a:rPr lang="en-US" altLang="en-US" dirty="0">
                <a:latin typeface="Times New Roman" charset="0"/>
                <a:ea typeface="ヒラギノ角ゴ Pro W3" charset="-128"/>
              </a:rPr>
              <a:t>• Patient safety </a:t>
            </a:r>
          </a:p>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1888515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VI. Levels of Training</a:t>
            </a:r>
          </a:p>
          <a:p>
            <a:r>
              <a:rPr lang="en-US" altLang="en-US" dirty="0">
                <a:latin typeface="Times New Roman" charset="0"/>
                <a:ea typeface="ヒラギノ角ゴ Pro W3" charset="-128"/>
              </a:rPr>
              <a:t>A. Federal level</a:t>
            </a:r>
          </a:p>
          <a:p>
            <a:r>
              <a:rPr lang="en-US" altLang="en-US" dirty="0">
                <a:latin typeface="Times New Roman" charset="0"/>
                <a:ea typeface="ヒラギノ角ゴ Pro W3" charset="-128"/>
              </a:rPr>
              <a:t>	1. The National EMS Scope of Practice Model provides guidelines for EMS skills. This document provides overarching guidelines for the minimum skills each level of EMS provider should be able to perform.</a:t>
            </a:r>
          </a:p>
          <a:p>
            <a:r>
              <a:rPr lang="en-US" altLang="en-US" dirty="0">
                <a:latin typeface="Times New Roman" charset="0"/>
                <a:ea typeface="ヒラギノ角ゴ Pro W3" charset="-128"/>
              </a:rPr>
              <a:t>B. State level</a:t>
            </a:r>
          </a:p>
          <a:p>
            <a:r>
              <a:rPr lang="en-US" altLang="en-US" dirty="0">
                <a:latin typeface="Times New Roman" charset="0"/>
                <a:ea typeface="ヒラギノ角ゴ Pro W3" charset="-128"/>
              </a:rPr>
              <a:t>	1. Laws regulate EMS provider operations.</a:t>
            </a:r>
          </a:p>
          <a:p>
            <a:r>
              <a:rPr lang="en-US" altLang="en-US" dirty="0">
                <a:latin typeface="Times New Roman" charset="0"/>
                <a:ea typeface="ヒラギノ角ゴ Pro W3" charset="-128"/>
              </a:rPr>
              <a:t>C. Local level</a:t>
            </a:r>
          </a:p>
          <a:p>
            <a:r>
              <a:rPr lang="en-US" altLang="en-US" dirty="0">
                <a:latin typeface="Times New Roman" charset="0"/>
                <a:ea typeface="ヒラギノ角ゴ Pro W3" charset="-128"/>
              </a:rPr>
              <a:t>	1. The medical director provides daily oversight and support to EMS personnel. </a:t>
            </a:r>
          </a:p>
        </p:txBody>
      </p:sp>
    </p:spTree>
    <p:extLst>
      <p:ext uri="{BB962C8B-B14F-4D97-AF65-F5344CB8AC3E}">
        <p14:creationId xmlns:p14="http://schemas.microsoft.com/office/powerpoint/2010/main" val="1200549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The figure on this slide illustrates the hierarchies of the National EMS Scope of Practice Model. </a:t>
            </a:r>
          </a:p>
        </p:txBody>
      </p:sp>
    </p:spTree>
    <p:extLst>
      <p:ext uri="{BB962C8B-B14F-4D97-AF65-F5344CB8AC3E}">
        <p14:creationId xmlns:p14="http://schemas.microsoft.com/office/powerpoint/2010/main" val="2018767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D. Public BLS and immediate aid</a:t>
            </a:r>
          </a:p>
          <a:p>
            <a:r>
              <a:rPr lang="en-US" altLang="en-US" dirty="0">
                <a:latin typeface="Times New Roman" charset="0"/>
                <a:ea typeface="ヒラギノ角ゴ Pro W3" charset="-128"/>
              </a:rPr>
              <a:t>	1. Millions of laypeople are trained in BLS/CPR.</a:t>
            </a:r>
          </a:p>
          <a:p>
            <a:r>
              <a:rPr lang="en-US" altLang="en-US" dirty="0">
                <a:latin typeface="Times New Roman" charset="0"/>
                <a:ea typeface="ヒラギノ角ゴ Pro W3" charset="-128"/>
              </a:rPr>
              <a:t>                    2. Automated external defibrillators (AEDs) are used by laypeople. </a:t>
            </a:r>
          </a:p>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1334258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E. Emergency medical responders (EMRs)</a:t>
            </a:r>
          </a:p>
          <a:p>
            <a:r>
              <a:rPr lang="en-US" altLang="en-US" dirty="0">
                <a:latin typeface="Times New Roman" charset="0"/>
                <a:ea typeface="ヒラギノ角ゴ Pro W3" charset="-128"/>
              </a:rPr>
              <a:t>	1. Law enforcement officers</a:t>
            </a:r>
          </a:p>
          <a:p>
            <a:r>
              <a:rPr lang="en-US" altLang="en-US" dirty="0">
                <a:latin typeface="Times New Roman" charset="0"/>
                <a:ea typeface="ヒラギノ角ゴ Pro W3" charset="-128"/>
              </a:rPr>
              <a:t>	2. Firefighters</a:t>
            </a:r>
          </a:p>
          <a:p>
            <a:r>
              <a:rPr lang="en-US" altLang="en-US" dirty="0">
                <a:latin typeface="Times New Roman" charset="0"/>
                <a:ea typeface="ヒラギノ角ゴ Pro W3" charset="-128"/>
              </a:rPr>
              <a:t>	3. Park rangers</a:t>
            </a:r>
          </a:p>
          <a:p>
            <a:r>
              <a:rPr lang="en-US" altLang="en-US" dirty="0">
                <a:latin typeface="Times New Roman" charset="0"/>
                <a:ea typeface="ヒラギノ角ゴ Pro W3" charset="-128"/>
              </a:rPr>
              <a:t>	4. Ski patrollers</a:t>
            </a:r>
          </a:p>
          <a:p>
            <a:r>
              <a:rPr lang="en-US" altLang="en-US" dirty="0">
                <a:latin typeface="Times New Roman" charset="0"/>
                <a:ea typeface="ヒラギノ角ゴ Pro W3" charset="-128"/>
              </a:rPr>
              <a:t>	5. EMR training provides these individuals with the skills necessary to initiate immediate care and assist EMTs upon their arrival. The course focuses on providing immediate BLS and urgent care with limited equipment.</a:t>
            </a:r>
          </a:p>
          <a:p>
            <a:r>
              <a:rPr lang="en-US" altLang="en-US" dirty="0">
                <a:latin typeface="Times New Roman" charset="0"/>
                <a:ea typeface="ヒラギノ角ゴ Pro W3" charset="-128"/>
              </a:rPr>
              <a:t>	</a:t>
            </a:r>
          </a:p>
        </p:txBody>
      </p:sp>
    </p:spTree>
    <p:extLst>
      <p:ext uri="{BB962C8B-B14F-4D97-AF65-F5344CB8AC3E}">
        <p14:creationId xmlns:p14="http://schemas.microsoft.com/office/powerpoint/2010/main" val="863527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F. Emergency medical technicians (EMTs)</a:t>
            </a:r>
          </a:p>
          <a:p>
            <a:r>
              <a:rPr lang="en-US" altLang="en-US" dirty="0">
                <a:latin typeface="Times New Roman" charset="0"/>
                <a:ea typeface="ヒラギノ角ゴ Pro W3" charset="-128"/>
              </a:rPr>
              <a:t>	1. The EMT course requires about 150 to 200 hours.</a:t>
            </a:r>
          </a:p>
          <a:p>
            <a:r>
              <a:rPr lang="en-US" altLang="en-US" dirty="0">
                <a:latin typeface="Times New Roman" charset="0"/>
                <a:ea typeface="ヒラギノ角ゴ Pro W3" charset="-128"/>
              </a:rPr>
              <a:t>	2. The EMT possesses the knowledge and skills to provide basic emergency care.</a:t>
            </a:r>
          </a:p>
          <a:p>
            <a:r>
              <a:rPr lang="en-US" altLang="en-US" dirty="0">
                <a:latin typeface="Times New Roman" charset="0"/>
                <a:ea typeface="ヒラギノ角ゴ Pro W3" charset="-128"/>
              </a:rPr>
              <a:t>	3. The EMT, together with any other EMTs who have responded, assumes responsibility for the assessment, care, packaging, and transport of the patient.</a:t>
            </a:r>
          </a:p>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608424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G. Advanced emergency medical technicians (AEMTs)</a:t>
            </a:r>
          </a:p>
          <a:p>
            <a:r>
              <a:rPr lang="en-US" altLang="en-US" dirty="0">
                <a:latin typeface="Times New Roman" charset="0"/>
                <a:ea typeface="ヒラギノ角ゴ Pro W3" charset="-128"/>
              </a:rPr>
              <a:t>	1. The AEMT course adds knowledge and skills in specific aspects of ALS including:</a:t>
            </a:r>
          </a:p>
          <a:p>
            <a:r>
              <a:rPr lang="en-US" altLang="en-US" dirty="0">
                <a:latin typeface="Times New Roman" charset="0"/>
                <a:ea typeface="ヒラギノ角ゴ Pro W3" charset="-128"/>
              </a:rPr>
              <a:t>		a. IV therapy</a:t>
            </a:r>
          </a:p>
          <a:p>
            <a:r>
              <a:rPr lang="en-US" altLang="en-US" dirty="0">
                <a:latin typeface="Times New Roman" charset="0"/>
                <a:ea typeface="ヒラギノ角ゴ Pro W3" charset="-128"/>
              </a:rPr>
              <a:t>		b. Advanced airway adjuncts</a:t>
            </a:r>
          </a:p>
          <a:p>
            <a:r>
              <a:rPr lang="en-US" altLang="en-US" dirty="0">
                <a:latin typeface="Times New Roman" charset="0"/>
                <a:ea typeface="ヒラギノ角ゴ Pro W3" charset="-128"/>
              </a:rPr>
              <a:t>		c. Administration of a limited number of medications</a:t>
            </a:r>
          </a:p>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1620911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H. Paramedics</a:t>
            </a:r>
          </a:p>
          <a:p>
            <a:r>
              <a:rPr lang="en-US" altLang="en-US" dirty="0">
                <a:latin typeface="Times New Roman" charset="0"/>
                <a:ea typeface="ヒラギノ角ゴ Pro W3" charset="-128"/>
              </a:rPr>
              <a:t>	1. Extensive course of training:</a:t>
            </a:r>
          </a:p>
          <a:p>
            <a:r>
              <a:rPr lang="en-US" altLang="en-US" dirty="0">
                <a:latin typeface="Times New Roman" charset="0"/>
                <a:ea typeface="ヒラギノ角ゴ Pro W3" charset="-128"/>
              </a:rPr>
              <a:t>		a. Course hours range from 1,000 to more than 1,300 hours, divided between classroom and internship training.</a:t>
            </a:r>
          </a:p>
          <a:p>
            <a:r>
              <a:rPr lang="en-US" altLang="en-US" dirty="0">
                <a:latin typeface="Times New Roman" charset="0"/>
                <a:ea typeface="ヒラギノ角ゴ Pro W3" charset="-128"/>
              </a:rPr>
              <a:t>		b. Course may be offered within the context of an associate’s or bachelor’s degree college program.</a:t>
            </a:r>
          </a:p>
          <a:p>
            <a:r>
              <a:rPr lang="en-US" altLang="en-US" dirty="0">
                <a:latin typeface="Times New Roman" charset="0"/>
                <a:ea typeface="ヒラギノ角ゴ Pro W3" charset="-128"/>
              </a:rPr>
              <a:t>	2. Training covers a wide range of ALS skills. </a:t>
            </a:r>
          </a:p>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1826593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VII. Components of the EMS System</a:t>
            </a:r>
          </a:p>
          <a:p>
            <a:r>
              <a:rPr lang="en-US" altLang="en-US" dirty="0">
                <a:latin typeface="Times New Roman" charset="0"/>
                <a:ea typeface="ヒラギノ角ゴ Pro W3" charset="-128"/>
              </a:rPr>
              <a:t>A. The </a:t>
            </a:r>
            <a:r>
              <a:rPr lang="en-US" altLang="en-US" i="1" dirty="0">
                <a:latin typeface="Times New Roman" charset="0"/>
                <a:ea typeface="ヒラギノ角ゴ Pro W3" charset="-128"/>
              </a:rPr>
              <a:t>EMS Agenda 2050</a:t>
            </a:r>
            <a:r>
              <a:rPr lang="en-US" altLang="en-US" dirty="0">
                <a:latin typeface="Times New Roman" charset="0"/>
                <a:ea typeface="ヒラギノ角ゴ Pro W3" charset="-128"/>
              </a:rPr>
              <a:t> outlines 5 components of an EMS system:</a:t>
            </a:r>
          </a:p>
          <a:p>
            <a:r>
              <a:rPr lang="en-US" altLang="en-US" dirty="0">
                <a:latin typeface="Times New Roman" charset="0"/>
                <a:ea typeface="ヒラギノ角ゴ Pro W3" charset="-128"/>
              </a:rPr>
              <a:t>	1. Comprehensive, quality, convenient care</a:t>
            </a:r>
          </a:p>
          <a:p>
            <a:r>
              <a:rPr lang="en-US" altLang="en-US" dirty="0">
                <a:latin typeface="Times New Roman" charset="0"/>
                <a:ea typeface="ヒラギノ角ゴ Pro W3" charset="-128"/>
              </a:rPr>
              <a:t>	2. Evidence-based clinical care</a:t>
            </a:r>
          </a:p>
          <a:p>
            <a:r>
              <a:rPr lang="en-US" altLang="en-US" dirty="0">
                <a:latin typeface="Times New Roman" charset="0"/>
                <a:ea typeface="ヒラギノ角ゴ Pro W3" charset="-128"/>
              </a:rPr>
              <a:t>	3. Efficient, well-rounded care</a:t>
            </a:r>
          </a:p>
          <a:p>
            <a:r>
              <a:rPr lang="en-US" altLang="en-US" dirty="0">
                <a:latin typeface="Times New Roman" charset="0"/>
                <a:ea typeface="ヒラギノ角ゴ Pro W3" charset="-128"/>
              </a:rPr>
              <a:t>	4. Preventive care</a:t>
            </a:r>
          </a:p>
          <a:p>
            <a:r>
              <a:rPr lang="en-US" altLang="en-US" dirty="0">
                <a:latin typeface="Times New Roman" charset="0"/>
                <a:ea typeface="ヒラギノ角ゴ Pro W3" charset="-128"/>
              </a:rPr>
              <a:t>	5. Comprehensive and easily accessible patient records</a:t>
            </a:r>
          </a:p>
        </p:txBody>
      </p:sp>
    </p:spTree>
    <p:extLst>
      <p:ext uri="{BB962C8B-B14F-4D97-AF65-F5344CB8AC3E}">
        <p14:creationId xmlns:p14="http://schemas.microsoft.com/office/powerpoint/2010/main" val="1284724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b="1" dirty="0">
              <a:latin typeface="Times New Roman" charset="0"/>
              <a:ea typeface="ヒラギノ角ゴ Pro W3" charset="-128"/>
            </a:endParaRPr>
          </a:p>
          <a:p>
            <a:r>
              <a:rPr lang="en-US" altLang="en-US" dirty="0">
                <a:latin typeface="Times New Roman" charset="0"/>
                <a:ea typeface="ヒラギノ角ゴ Pro W3" charset="-128"/>
              </a:rPr>
              <a:t>B. Public access</a:t>
            </a:r>
          </a:p>
          <a:p>
            <a:r>
              <a:rPr lang="en-US" altLang="en-US" dirty="0">
                <a:latin typeface="Times New Roman" charset="0"/>
                <a:ea typeface="ヒラギノ角ゴ Pro W3" charset="-128"/>
              </a:rPr>
              <a:t>	1. Easy access to help in an emergency is essential.</a:t>
            </a:r>
          </a:p>
          <a:p>
            <a:r>
              <a:rPr lang="en-US" altLang="en-US" dirty="0">
                <a:latin typeface="Times New Roman" charset="0"/>
                <a:ea typeface="ヒラギノ角ゴ Pro W3" charset="-128"/>
              </a:rPr>
              <a:t>	2. The 9-1-1 system is the public safety access point.</a:t>
            </a:r>
          </a:p>
          <a:p>
            <a:r>
              <a:rPr lang="en-US" altLang="en-US" dirty="0">
                <a:latin typeface="Times New Roman" charset="0"/>
                <a:ea typeface="ヒラギノ角ゴ Pro W3" charset="-128"/>
              </a:rPr>
              <a:t>	3. An emergency medical dispatch (EMD) system has been developed to assist dispatchers in providing callers with vital medical instructions until EMS arrival.</a:t>
            </a:r>
          </a:p>
          <a:p>
            <a:r>
              <a:rPr lang="en-US" altLang="en-US" dirty="0">
                <a:latin typeface="Times New Roman" charset="0"/>
                <a:ea typeface="ヒラギノ角ゴ Pro W3" charset="-128"/>
              </a:rPr>
              <a:t>	4. Mobile apps allow laypeople trained in CPR to be alerted of a cardiac arrest in their area and the location of the nearest public AED.</a:t>
            </a:r>
          </a:p>
          <a:p>
            <a:endParaRPr lang="en-US" altLang="en-US" dirty="0">
              <a:latin typeface="Times New Roman" charset="0"/>
              <a:ea typeface="ヒラギノ角ゴ Pro W3" charset="-128"/>
            </a:endParaRPr>
          </a:p>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109405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C. Human resources</a:t>
            </a:r>
          </a:p>
          <a:p>
            <a:r>
              <a:rPr lang="en-US" altLang="en-US" dirty="0">
                <a:latin typeface="Times New Roman" charset="0"/>
                <a:ea typeface="ヒラギノ角ゴ Pro W3" charset="-128"/>
              </a:rPr>
              <a:t>	1. Focuses on the people who deliver the care</a:t>
            </a:r>
          </a:p>
          <a:p>
            <a:r>
              <a:rPr lang="en-US" altLang="en-US" dirty="0">
                <a:latin typeface="Times New Roman" charset="0"/>
                <a:ea typeface="ヒラギノ角ゴ Pro W3" charset="-128"/>
              </a:rPr>
              <a:t>	2. The EMS Agenda 2050 encourages the creation of an environment where talented people want to work and turn their passion into a rewarding career.</a:t>
            </a:r>
          </a:p>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535547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National EMS Education Standard Competencies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Research</a:t>
            </a:r>
          </a:p>
          <a:p>
            <a:r>
              <a:rPr lang="en-US" altLang="en-US" dirty="0">
                <a:latin typeface="Times New Roman" charset="0"/>
                <a:ea typeface="ヒラギノ角ゴ Pro W3" charset="-128"/>
              </a:rPr>
              <a:t>• Impact of research on emergency medical responder (EMR) care </a:t>
            </a:r>
          </a:p>
          <a:p>
            <a:r>
              <a:rPr lang="en-US" altLang="en-US" dirty="0">
                <a:latin typeface="Times New Roman" charset="0"/>
                <a:ea typeface="ヒラギノ角ゴ Pro W3" charset="-128"/>
              </a:rPr>
              <a:t>• Data collection </a:t>
            </a:r>
          </a:p>
          <a:p>
            <a:r>
              <a:rPr lang="en-US" altLang="en-US" dirty="0">
                <a:latin typeface="Times New Roman" charset="0"/>
                <a:ea typeface="ヒラギノ角ゴ Pro W3" charset="-128"/>
              </a:rPr>
              <a:t>• Evidence-based decision making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Public Health</a:t>
            </a:r>
          </a:p>
          <a:p>
            <a:pPr marL="171450" indent="-171450">
              <a:buFont typeface="Arial" panose="020B0604020202020204" pitchFamily="34" charset="0"/>
              <a:buChar char="•"/>
            </a:pPr>
            <a:r>
              <a:rPr lang="en-US" altLang="en-US" dirty="0">
                <a:latin typeface="Times New Roman" charset="0"/>
                <a:ea typeface="ヒラギノ角ゴ Pro W3" charset="-128"/>
              </a:rPr>
              <a:t>Uses simple knowledge of the principles of illness and injury prevention to emergency care.</a:t>
            </a:r>
          </a:p>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471537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D. Medical direction</a:t>
            </a:r>
          </a:p>
          <a:p>
            <a:r>
              <a:rPr lang="en-US" altLang="en-US" dirty="0">
                <a:latin typeface="Times New Roman" charset="0"/>
                <a:ea typeface="ヒラギノ角ゴ Pro W3" charset="-128"/>
              </a:rPr>
              <a:t>	1. A physician medical director authorizes EMTs to provide medical care in the field.</a:t>
            </a:r>
          </a:p>
          <a:p>
            <a:r>
              <a:rPr lang="en-US" altLang="en-US" dirty="0">
                <a:latin typeface="Times New Roman" charset="0"/>
                <a:ea typeface="ヒラギノ角ゴ Pro W3" charset="-128"/>
              </a:rPr>
              <a:t>	</a:t>
            </a:r>
            <a:r>
              <a:rPr lang="en-US" altLang="en-US" dirty="0">
                <a:solidFill>
                  <a:schemeClr val="tx2"/>
                </a:solidFill>
                <a:latin typeface="Times New Roman" charset="0"/>
                <a:ea typeface="ヒラギノ角ゴ Pro W3" charset="-128"/>
              </a:rPr>
              <a:t>2. The medical director is the ongoing working liaison between the medical community, hospitals, and the EMTs in the service.</a:t>
            </a:r>
          </a:p>
          <a:p>
            <a:r>
              <a:rPr lang="en-US" altLang="en-US" dirty="0">
                <a:latin typeface="Times New Roman" charset="0"/>
                <a:ea typeface="ヒラギノ角ゴ Pro W3" charset="-128"/>
              </a:rPr>
              <a:t>	3. Appropriate care is described in standing orders and protocols.</a:t>
            </a:r>
          </a:p>
          <a:p>
            <a:r>
              <a:rPr lang="en-US" altLang="en-US" dirty="0">
                <a:latin typeface="Times New Roman" charset="0"/>
                <a:ea typeface="ヒラギノ角ゴ Pro W3" charset="-128"/>
              </a:rPr>
              <a:t>		a. Protocols are described in a comprehensive guide delineating the EMT’s scope of practice.</a:t>
            </a:r>
          </a:p>
          <a:p>
            <a:r>
              <a:rPr lang="en-US" altLang="en-US" dirty="0">
                <a:latin typeface="Times New Roman" charset="0"/>
                <a:ea typeface="ヒラギノ角ゴ Pro W3" charset="-128"/>
              </a:rPr>
              <a:t>		b. Standing orders are part of protocols and designate what the EMT is required to do for a specific complaint or condition.</a:t>
            </a:r>
          </a:p>
          <a:p>
            <a:r>
              <a:rPr lang="en-US" altLang="en-US" dirty="0">
                <a:latin typeface="Times New Roman" charset="0"/>
                <a:ea typeface="ヒラギノ角ゴ Pro W3" charset="-128"/>
              </a:rPr>
              <a:t>	3. Providers are not required to consult medical direction before implementing standing orders.</a:t>
            </a:r>
          </a:p>
        </p:txBody>
      </p:sp>
    </p:spTree>
    <p:extLst>
      <p:ext uri="{BB962C8B-B14F-4D97-AF65-F5344CB8AC3E}">
        <p14:creationId xmlns:p14="http://schemas.microsoft.com/office/powerpoint/2010/main" val="777876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5. Medical control can be off-line or online.</a:t>
            </a:r>
          </a:p>
          <a:p>
            <a:r>
              <a:rPr lang="en-US" altLang="en-US" dirty="0">
                <a:latin typeface="Times New Roman" charset="0"/>
                <a:ea typeface="ヒラギノ角ゴ Pro W3" charset="-128"/>
              </a:rPr>
              <a:t>	a. Off-line (indirect)</a:t>
            </a:r>
          </a:p>
          <a:p>
            <a:r>
              <a:rPr lang="en-US" altLang="en-US" dirty="0">
                <a:latin typeface="Times New Roman" charset="0"/>
                <a:ea typeface="ヒラギノ角ゴ Pro W3" charset="-128"/>
              </a:rPr>
              <a:t>		i. Standing orders, training, supervision</a:t>
            </a:r>
          </a:p>
          <a:p>
            <a:r>
              <a:rPr lang="en-US" altLang="en-US" dirty="0">
                <a:latin typeface="Times New Roman" charset="0"/>
                <a:ea typeface="ヒラギノ角ゴ Pro W3" charset="-128"/>
              </a:rPr>
              <a:t>	b. Online (direct)</a:t>
            </a:r>
          </a:p>
          <a:p>
            <a:r>
              <a:rPr lang="en-US" altLang="en-US" dirty="0">
                <a:latin typeface="Times New Roman" charset="0"/>
                <a:ea typeface="ヒラギノ角ゴ Pro W3" charset="-128"/>
              </a:rPr>
              <a:t>		i. Physician directions given over the phone or radio</a:t>
            </a:r>
          </a:p>
        </p:txBody>
      </p:sp>
    </p:spTree>
    <p:extLst>
      <p:ext uri="{BB962C8B-B14F-4D97-AF65-F5344CB8AC3E}">
        <p14:creationId xmlns:p14="http://schemas.microsoft.com/office/powerpoint/2010/main" val="20354770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E. Legislation and regulation</a:t>
            </a:r>
          </a:p>
          <a:p>
            <a:r>
              <a:rPr lang="en-US" altLang="en-US" dirty="0">
                <a:latin typeface="Times New Roman" charset="0"/>
                <a:ea typeface="ヒラギノ角ゴ Pro W3" charset="-128"/>
              </a:rPr>
              <a:t>	1. Although each EMS system, medical direction, and training program has some latitude, its training, protocols, and practices must follow state legislation, rules, regulations, and guidelines.</a:t>
            </a:r>
          </a:p>
          <a:p>
            <a:r>
              <a:rPr lang="en-US" altLang="en-US" dirty="0">
                <a:latin typeface="Times New Roman" charset="0"/>
                <a:ea typeface="ヒラギノ角ゴ Pro W3" charset="-128"/>
              </a:rPr>
              <a:t>	2. A senior EMS official is usually in charge of necessary administrative tasks such as scheduling, personnel, budgets, purchasing, and vehicle maintenance, and the daily operations of ambulances and crews.</a:t>
            </a:r>
          </a:p>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8477784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F. Integration of health services</a:t>
            </a:r>
          </a:p>
          <a:p>
            <a:r>
              <a:rPr lang="en-US" altLang="en-US" dirty="0">
                <a:latin typeface="Times New Roman" charset="0"/>
                <a:ea typeface="ヒラギノ角ゴ Pro W3" charset="-128"/>
              </a:rPr>
              <a:t>	1. Prehospital care should be continued in the emergency department to ensure that the patient receives comprehensive continuity of care.</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	</a:t>
            </a:r>
          </a:p>
        </p:txBody>
      </p:sp>
    </p:spTree>
    <p:extLst>
      <p:ext uri="{BB962C8B-B14F-4D97-AF65-F5344CB8AC3E}">
        <p14:creationId xmlns:p14="http://schemas.microsoft.com/office/powerpoint/2010/main" val="580751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G. Mobile integrated health care </a:t>
            </a:r>
          </a:p>
          <a:p>
            <a:r>
              <a:rPr lang="en-US" altLang="en-US" dirty="0">
                <a:latin typeface="Times New Roman" charset="0"/>
                <a:ea typeface="ヒラギノ角ゴ Pro W3" charset="-128"/>
              </a:rPr>
              <a:t>	1. Method of delivering health care that utilizes the prehospital spectrum.</a:t>
            </a:r>
          </a:p>
          <a:p>
            <a:pPr lvl="0"/>
            <a:r>
              <a:rPr lang="en-US" altLang="en-US" dirty="0">
                <a:latin typeface="Times New Roman" charset="0"/>
                <a:ea typeface="ヒラギノ角ゴ Pro W3" charset="-128"/>
              </a:rPr>
              <a:t>	2. </a:t>
            </a:r>
            <a:r>
              <a:rPr lang="en-US" sz="1200" kern="1200" dirty="0">
                <a:solidFill>
                  <a:schemeClr val="tx1"/>
                </a:solidFill>
                <a:effectLst/>
                <a:latin typeface="Times New Roman" pitchFamily="18" charset="0"/>
                <a:ea typeface="ヒラギノ角ゴ Pro W3" pitchFamily="1" charset="-128"/>
                <a:cs typeface="ヒラギノ角ゴ Pro W3" charset="0"/>
              </a:rPr>
              <a:t>MIH evolved with the goal to facilitate improved access to health care at an affordable price. </a:t>
            </a:r>
          </a:p>
          <a:p>
            <a:r>
              <a:rPr lang="en-US" altLang="en-US" dirty="0">
                <a:latin typeface="Times New Roman" charset="0"/>
                <a:ea typeface="ヒラギノ角ゴ Pro W3" charset="-128"/>
              </a:rPr>
              <a:t>	3. In the MIH model, health care is provided within the community, rather than at a physician’s office or hospital, by an integrated team of health care professionals.</a:t>
            </a:r>
          </a:p>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16109336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4. This branch of health care is causing the evolution of additional training levels for EMS providers.</a:t>
            </a:r>
          </a:p>
          <a:p>
            <a:r>
              <a:rPr lang="en-US" altLang="en-US" dirty="0">
                <a:latin typeface="Times New Roman" charset="0"/>
                <a:ea typeface="ヒラギノ角ゴ Pro W3" charset="-128"/>
              </a:rPr>
              <a:t>	a. Community paramedicine, in which experienced paramedics receive advanced training to equip them to provide services within a community.</a:t>
            </a:r>
          </a:p>
          <a:p>
            <a:r>
              <a:rPr lang="en-US" altLang="en-US" dirty="0">
                <a:latin typeface="Times New Roman" charset="0"/>
                <a:ea typeface="ヒラギノ角ゴ Pro W3" charset="-128"/>
              </a:rPr>
              <a:t>	b. In addition to the patient care services a paramedic would typically provide, services provided by community paramedics may include:</a:t>
            </a:r>
          </a:p>
          <a:p>
            <a:r>
              <a:rPr lang="en-US" altLang="en-US" dirty="0">
                <a:latin typeface="Times New Roman" charset="0"/>
                <a:ea typeface="ヒラギノ角ゴ Pro W3" charset="-128"/>
              </a:rPr>
              <a:t>		i. Performing health evaluations</a:t>
            </a:r>
          </a:p>
          <a:p>
            <a:r>
              <a:rPr lang="en-US" altLang="en-US" dirty="0">
                <a:latin typeface="Times New Roman" charset="0"/>
                <a:ea typeface="ヒラギノ角ゴ Pro W3" charset="-128"/>
              </a:rPr>
              <a:t>		ii. Monitoring chronic illnesses or conditions</a:t>
            </a:r>
          </a:p>
          <a:p>
            <a:r>
              <a:rPr lang="en-US" altLang="en-US" dirty="0">
                <a:latin typeface="Times New Roman" charset="0"/>
                <a:ea typeface="ヒラギノ角ゴ Pro W3" charset="-128"/>
              </a:rPr>
              <a:t>		iii. Obtaining laboratory samples</a:t>
            </a:r>
          </a:p>
          <a:p>
            <a:r>
              <a:rPr lang="en-US" altLang="en-US" dirty="0">
                <a:latin typeface="Times New Roman" charset="0"/>
                <a:ea typeface="ヒラギノ角ゴ Pro W3" charset="-128"/>
              </a:rPr>
              <a:t>		iv. Administering immunizations</a:t>
            </a:r>
          </a:p>
          <a:p>
            <a:r>
              <a:rPr lang="en-US" altLang="en-US" dirty="0">
                <a:latin typeface="Times New Roman" charset="0"/>
                <a:ea typeface="ヒラギノ角ゴ Pro W3" charset="-128"/>
              </a:rPr>
              <a:t>		</a:t>
            </a:r>
          </a:p>
          <a:p>
            <a:endParaRPr lang="en-US" altLang="en-US" dirty="0">
              <a:latin typeface="Times New Roman" charset="0"/>
              <a:ea typeface="ヒラギノ角ゴ Pro W3" charset="-128"/>
            </a:endParaRPr>
          </a:p>
          <a:p>
            <a:endParaRPr lang="en-US" altLang="en-US" dirty="0">
              <a:latin typeface="Times New Roman" charset="0"/>
              <a:ea typeface="ヒラギノ角ゴ Pro W3" charset="-128"/>
            </a:endParaRPr>
          </a:p>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16349968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pPr marL="285750" indent="-285750">
              <a:buFont typeface="+mj-lt"/>
              <a:buAutoNum type="alphaUcPeriod" startAt="8"/>
            </a:pPr>
            <a:r>
              <a:rPr lang="en-US" altLang="en-US" dirty="0">
                <a:latin typeface="Times New Roman" charset="0"/>
                <a:ea typeface="ヒラギノ角ゴ Pro W3" charset="-128"/>
              </a:rPr>
              <a:t>Information systems</a:t>
            </a:r>
          </a:p>
          <a:p>
            <a:pPr marL="0" indent="0">
              <a:buNone/>
            </a:pPr>
            <a:r>
              <a:rPr lang="en-US" altLang="en-US" dirty="0">
                <a:latin typeface="Times New Roman" charset="0"/>
                <a:ea typeface="ヒラギノ角ゴ Pro W3" charset="-128"/>
              </a:rPr>
              <a:t>	1. Computer systems are used to document patient care</a:t>
            </a:r>
          </a:p>
          <a:p>
            <a:pPr marL="0" indent="0">
              <a:buNone/>
            </a:pPr>
            <a:r>
              <a:rPr lang="en-US" altLang="en-US" dirty="0">
                <a:latin typeface="Times New Roman" charset="0"/>
                <a:ea typeface="ヒラギノ角ゴ Pro W3" charset="-128"/>
              </a:rPr>
              <a:t>	2. Electronically stored information can be used to improve care</a:t>
            </a:r>
          </a:p>
          <a:p>
            <a:endParaRPr lang="en-US" altLang="en-US" dirty="0">
              <a:latin typeface="Times New Roman" charset="0"/>
              <a:ea typeface="ヒラギノ角ゴ Pro W3" charset="-128"/>
            </a:endParaRPr>
          </a:p>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14672596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I. Evaluation</a:t>
            </a:r>
          </a:p>
          <a:p>
            <a:r>
              <a:rPr lang="en-US" altLang="en-US" dirty="0">
                <a:latin typeface="Times New Roman" charset="0"/>
                <a:ea typeface="ヒラギノ角ゴ Pro W3" charset="-128"/>
              </a:rPr>
              <a:t>	1. The medical director is responsible for maintaining quality control within the EMS system.</a:t>
            </a:r>
          </a:p>
          <a:p>
            <a:pPr marL="0" marR="0" lvl="0" indent="0">
              <a:spcBef>
                <a:spcPts val="600"/>
              </a:spcBef>
              <a:spcAft>
                <a:spcPts val="600"/>
              </a:spcAft>
              <a:buFont typeface="+mj-lt"/>
              <a:buNone/>
              <a:tabLst>
                <a:tab pos="228600" algn="l"/>
              </a:tabLst>
            </a:pPr>
            <a:r>
              <a:rPr lang="en-US" altLang="en-US" dirty="0">
                <a:latin typeface="Times New Roman" charset="0"/>
                <a:ea typeface="ヒラギノ角ゴ Pro W3" charset="-128"/>
              </a:rPr>
              <a:t>		2. </a:t>
            </a:r>
            <a:r>
              <a:rPr lang="en-US" sz="1200" dirty="0">
                <a:solidFill>
                  <a:srgbClr val="000000"/>
                </a:solidFill>
                <a:effectLst/>
                <a:latin typeface="Times New Roman" panose="02020603050405020304" pitchFamily="18" charset="0"/>
                <a:ea typeface="Times New Roman" panose="02020603050405020304" pitchFamily="18" charset="0"/>
                <a:cs typeface="Berkeley-Book"/>
              </a:rPr>
              <a:t>Adopting a Just Culture</a:t>
            </a:r>
          </a:p>
          <a:p>
            <a:pPr marL="1657350" marR="0" lvl="3" indent="-285750">
              <a:spcBef>
                <a:spcPts val="600"/>
              </a:spcBef>
              <a:spcAft>
                <a:spcPts val="600"/>
              </a:spcAft>
              <a:buFont typeface="+mj-lt"/>
              <a:buAutoNum type="alphaLcPeriod"/>
              <a:tabLst>
                <a:tab pos="228600" algn="l"/>
              </a:tabLst>
            </a:pPr>
            <a:r>
              <a:rPr lang="en-US" sz="1200" dirty="0">
                <a:solidFill>
                  <a:srgbClr val="000000"/>
                </a:solidFill>
                <a:effectLst/>
                <a:latin typeface="Times New Roman" panose="02020603050405020304" pitchFamily="18" charset="0"/>
                <a:ea typeface="Times New Roman" panose="02020603050405020304" pitchFamily="18" charset="0"/>
                <a:cs typeface="Berkeley-Book"/>
              </a:rPr>
              <a:t>Promotes a learning culture that holds employees accountable for behavioral choices by balancing fairness and accountability. </a:t>
            </a:r>
          </a:p>
          <a:p>
            <a:endParaRPr lang="en-US" altLang="en-US" dirty="0">
              <a:latin typeface="Times New Roman" charset="0"/>
              <a:ea typeface="ヒラギノ角ゴ Pro W3" charset="-128"/>
            </a:endParaRPr>
          </a:p>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1905378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pPr marL="228600" marR="0" indent="-228600">
              <a:spcBef>
                <a:spcPts val="600"/>
              </a:spcBef>
              <a:spcAft>
                <a:spcPts val="600"/>
              </a:spcAft>
              <a:tabLst>
                <a:tab pos="228600" algn="l"/>
              </a:tabLst>
            </a:pPr>
            <a:r>
              <a:rPr lang="en-US" altLang="en-US" dirty="0">
                <a:latin typeface="Times New Roman" charset="0"/>
                <a:ea typeface="ヒラギノ角ゴ Pro W3" charset="-128"/>
              </a:rPr>
              <a:t>J. </a:t>
            </a:r>
            <a:r>
              <a:rPr lang="en-US" sz="1200" b="0" dirty="0">
                <a:solidFill>
                  <a:srgbClr val="000000"/>
                </a:solidFill>
                <a:effectLst/>
                <a:latin typeface="Times New Roman" panose="02020603050405020304" pitchFamily="18" charset="0"/>
                <a:ea typeface="Times New Roman" panose="02020603050405020304" pitchFamily="18" charset="0"/>
                <a:cs typeface="Berkeley-Book"/>
              </a:rPr>
              <a:t>Continuous quality improvement (CQI)</a:t>
            </a:r>
          </a:p>
          <a:p>
            <a:pPr marL="457200" marR="0" indent="-228600">
              <a:spcBef>
                <a:spcPts val="600"/>
              </a:spcBef>
              <a:spcAft>
                <a:spcPts val="600"/>
              </a:spcAft>
              <a:tabLst>
                <a:tab pos="228600" algn="l"/>
              </a:tabLst>
            </a:pPr>
            <a:r>
              <a:rPr lang="en-US" sz="1200" dirty="0">
                <a:solidFill>
                  <a:srgbClr val="000000"/>
                </a:solidFill>
                <a:effectLst/>
                <a:latin typeface="Times New Roman" panose="02020603050405020304" pitchFamily="18" charset="0"/>
                <a:ea typeface="Times New Roman" panose="02020603050405020304" pitchFamily="18" charset="0"/>
                <a:cs typeface="Berkeley-Book"/>
              </a:rPr>
              <a:t>	1.  Reviews and performs audits of the EMS system to identify areas of improvement and/or assign remedial training.</a:t>
            </a:r>
          </a:p>
          <a:p>
            <a:pPr marL="457200" marR="0" indent="-228600">
              <a:spcBef>
                <a:spcPts val="600"/>
              </a:spcBef>
              <a:spcAft>
                <a:spcPts val="600"/>
              </a:spcAft>
              <a:tabLst>
                <a:tab pos="228600" algn="l"/>
              </a:tabLst>
            </a:pPr>
            <a:r>
              <a:rPr lang="en-US" sz="1200" dirty="0">
                <a:solidFill>
                  <a:srgbClr val="000000"/>
                </a:solidFill>
                <a:effectLst/>
                <a:latin typeface="Times New Roman" panose="02020603050405020304" pitchFamily="18" charset="0"/>
                <a:ea typeface="Times New Roman" panose="02020603050405020304" pitchFamily="18" charset="0"/>
                <a:cs typeface="Berkeley-Book"/>
              </a:rPr>
              <a:t>	2. Minimizing errors is the goal</a:t>
            </a:r>
          </a:p>
          <a:p>
            <a:pPr marL="457200" marR="0" indent="-228600">
              <a:spcBef>
                <a:spcPts val="600"/>
              </a:spcBef>
              <a:spcAft>
                <a:spcPts val="600"/>
              </a:spcAft>
              <a:tabLst>
                <a:tab pos="228600" algn="l"/>
              </a:tabLst>
            </a:pPr>
            <a:r>
              <a:rPr lang="en-US" sz="1200" dirty="0">
                <a:solidFill>
                  <a:srgbClr val="000000"/>
                </a:solidFill>
                <a:effectLst/>
                <a:latin typeface="Times New Roman" panose="02020603050405020304" pitchFamily="18" charset="0"/>
                <a:ea typeface="Times New Roman" panose="02020603050405020304" pitchFamily="18" charset="0"/>
                <a:cs typeface="Berkeley-Book"/>
              </a:rPr>
              <a:t>	3. Uses a plan-do-study-act cycle</a:t>
            </a:r>
          </a:p>
          <a:p>
            <a:r>
              <a:rPr lang="en-US" altLang="en-US" dirty="0">
                <a:latin typeface="Times New Roman" charset="0"/>
                <a:ea typeface="ヒラギノ角ゴ Pro W3" charset="-128"/>
              </a:rPr>
              <a:t>			</a:t>
            </a:r>
          </a:p>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4709558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pPr marL="228600" marR="0" indent="-228600">
              <a:spcBef>
                <a:spcPts val="600"/>
              </a:spcBef>
              <a:spcAft>
                <a:spcPts val="600"/>
              </a:spcAft>
              <a:tabLst>
                <a:tab pos="228600" algn="l"/>
              </a:tabLst>
            </a:pPr>
            <a:r>
              <a:rPr lang="en-US" altLang="en-US" dirty="0">
                <a:latin typeface="Times New Roman" charset="0"/>
                <a:ea typeface="ヒラギノ角ゴ Pro W3" charset="-128"/>
              </a:rPr>
              <a:t>K. </a:t>
            </a:r>
            <a:r>
              <a:rPr lang="en-US" sz="1200" b="0" dirty="0">
                <a:solidFill>
                  <a:srgbClr val="000000"/>
                </a:solidFill>
                <a:effectLst/>
                <a:latin typeface="Times New Roman" panose="02020603050405020304" pitchFamily="18" charset="0"/>
                <a:ea typeface="Times New Roman" panose="02020603050405020304" pitchFamily="18" charset="0"/>
                <a:cs typeface="Berkeley-Book"/>
              </a:rPr>
              <a:t>Patient safety</a:t>
            </a:r>
          </a:p>
          <a:p>
            <a:pPr marL="457200" marR="0" indent="-228600">
              <a:spcBef>
                <a:spcPts val="600"/>
              </a:spcBef>
              <a:spcAft>
                <a:spcPts val="600"/>
              </a:spcAft>
              <a:tabLst>
                <a:tab pos="228600" algn="l"/>
              </a:tabLst>
            </a:pPr>
            <a:r>
              <a:rPr lang="en-US" sz="1200" dirty="0">
                <a:solidFill>
                  <a:srgbClr val="000000"/>
                </a:solidFill>
                <a:effectLst/>
                <a:latin typeface="Times New Roman" panose="02020603050405020304" pitchFamily="18" charset="0"/>
                <a:ea typeface="Times New Roman" panose="02020603050405020304" pitchFamily="18" charset="0"/>
                <a:cs typeface="Berkeley-Book"/>
              </a:rPr>
              <a:t>	1. Minimize medical errors </a:t>
            </a:r>
            <a:r>
              <a:rPr lang="en-US" sz="1200" b="0" kern="1200" dirty="0">
                <a:solidFill>
                  <a:schemeClr val="tx1"/>
                </a:solidFill>
                <a:effectLst/>
                <a:latin typeface="Times New Roman" pitchFamily="18" charset="0"/>
                <a:ea typeface="ヒラギノ角ゴ Pro W3" pitchFamily="1" charset="-128"/>
                <a:cs typeface="ヒラギノ角ゴ Pro W3" charset="0"/>
              </a:rPr>
              <a:t>that occur as a result of a rules-based failure, a knowledge-based failure, or a skill-based failure (or any combination of these).</a:t>
            </a:r>
          </a:p>
          <a:p>
            <a:pPr marL="457200" marR="0" lvl="0" indent="-228600" algn="l" defTabSz="914400" rtl="0" eaLnBrk="0" fontAlgn="base" latinLnBrk="0" hangingPunct="0">
              <a:lnSpc>
                <a:spcPct val="100000"/>
              </a:lnSpc>
              <a:spcBef>
                <a:spcPts val="600"/>
              </a:spcBef>
              <a:spcAft>
                <a:spcPts val="600"/>
              </a:spcAft>
              <a:buClrTx/>
              <a:buSzTx/>
              <a:buFontTx/>
              <a:buNone/>
              <a:tabLst>
                <a:tab pos="228600" algn="l"/>
              </a:tabLst>
              <a:defRPr/>
            </a:pPr>
            <a:r>
              <a:rPr lang="en-US" sz="1200" b="0" kern="1200" dirty="0">
                <a:solidFill>
                  <a:schemeClr val="tx1"/>
                </a:solidFill>
                <a:effectLst/>
                <a:latin typeface="Times New Roman" pitchFamily="18" charset="0"/>
                <a:ea typeface="ヒラギノ角ゴ Pro W3" pitchFamily="1" charset="-128"/>
                <a:cs typeface="Berkeley-Book"/>
              </a:rPr>
              <a:t>	2. </a:t>
            </a:r>
            <a:r>
              <a:rPr lang="en-US" sz="1200" b="0" kern="1200" dirty="0">
                <a:solidFill>
                  <a:schemeClr val="tx1"/>
                </a:solidFill>
                <a:effectLst/>
                <a:latin typeface="Times New Roman" pitchFamily="18" charset="0"/>
                <a:ea typeface="ヒラギノ角ゴ Pro W3" pitchFamily="1" charset="-128"/>
                <a:cs typeface="ヒラギノ角ゴ Pro W3" charset="0"/>
              </a:rPr>
              <a:t>Requires the efforts of both the EMS agency and EMS personnel</a:t>
            </a:r>
            <a:endParaRPr lang="en-US" sz="1200" b="1" kern="1200" dirty="0">
              <a:solidFill>
                <a:schemeClr val="tx1"/>
              </a:solidFill>
              <a:effectLst/>
              <a:latin typeface="Times New Roman" pitchFamily="18" charset="0"/>
              <a:ea typeface="ヒラギノ角ゴ Pro W3" pitchFamily="1" charset="-128"/>
              <a:cs typeface="ヒラギノ角ゴ Pro W3" charset="0"/>
            </a:endParaRPr>
          </a:p>
          <a:p>
            <a:pPr marL="457200" marR="0" indent="-228600">
              <a:spcBef>
                <a:spcPts val="600"/>
              </a:spcBef>
              <a:spcAft>
                <a:spcPts val="600"/>
              </a:spcAft>
              <a:tabLst>
                <a:tab pos="228600" algn="l"/>
              </a:tabLst>
            </a:pPr>
            <a:endParaRPr lang="en-US" sz="1200" b="0" dirty="0">
              <a:solidFill>
                <a:srgbClr val="000000"/>
              </a:solidFill>
              <a:effectLst/>
              <a:latin typeface="Times New Roman" panose="02020603050405020304" pitchFamily="18" charset="0"/>
              <a:ea typeface="Times New Roman" panose="02020603050405020304" pitchFamily="18" charset="0"/>
              <a:cs typeface="Berkeley-Book"/>
            </a:endParaRPr>
          </a:p>
          <a:p>
            <a:r>
              <a:rPr lang="en-US" altLang="en-US" dirty="0">
                <a:latin typeface="Times New Roman" charset="0"/>
                <a:ea typeface="ヒラギノ角ゴ Pro W3" charset="-128"/>
              </a:rPr>
              <a:t>			</a:t>
            </a:r>
          </a:p>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2793851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I. Introduction</a:t>
            </a:r>
          </a:p>
          <a:p>
            <a:pPr>
              <a:buFont typeface="Calibri" charset="0"/>
              <a:buAutoNum type="alphaUcPeriod"/>
            </a:pPr>
            <a:r>
              <a:rPr lang="en-US" altLang="en-US" dirty="0">
                <a:latin typeface="Times New Roman" charset="0"/>
                <a:ea typeface="ヒラギノ角ゴ Pro W3" charset="-128"/>
              </a:rPr>
              <a:t>The text is the primary resource for the EMT course.</a:t>
            </a:r>
            <a:endParaRPr lang="en-US" altLang="en-US" b="1" dirty="0">
              <a:latin typeface="Times New Roman" charset="0"/>
              <a:ea typeface="ヒラギノ角ゴ Pro W3" charset="-128"/>
            </a:endParaRPr>
          </a:p>
          <a:p>
            <a:pPr>
              <a:buFont typeface="Calibri" charset="0"/>
              <a:buAutoNum type="alphaUcPeriod"/>
            </a:pPr>
            <a:r>
              <a:rPr lang="en-US" altLang="en-US" dirty="0">
                <a:latin typeface="Times New Roman" charset="0"/>
                <a:ea typeface="ヒラギノ角ゴ Pro W3" charset="-128"/>
              </a:rPr>
              <a:t> It discusses what will be expected of you during the course and what other requirements you will have to meet to be licensed or certified as an EMT in most states.</a:t>
            </a:r>
            <a:endParaRPr lang="en-US" altLang="en-US" b="1" dirty="0">
              <a:latin typeface="Times New Roman" charset="0"/>
              <a:ea typeface="ヒラギノ角ゴ Pro W3" charset="-128"/>
            </a:endParaRPr>
          </a:p>
          <a:p>
            <a:pPr>
              <a:buFont typeface="Calibri" charset="0"/>
              <a:buAutoNum type="alphaUcPeriod"/>
            </a:pPr>
            <a:r>
              <a:rPr lang="en-US" altLang="en-US" dirty="0">
                <a:latin typeface="Times New Roman" charset="0"/>
                <a:ea typeface="ヒラギノ角ゴ Pro W3" charset="-128"/>
              </a:rPr>
              <a:t> You will learn the differences between first aid training, a Department of Transportation (DOT) EMR training course, and the training courses for an EMT, AEMT, and paramedic.</a:t>
            </a:r>
            <a:endParaRPr lang="en-US" altLang="en-US" b="1" dirty="0">
              <a:latin typeface="Times New Roman" charset="0"/>
              <a:ea typeface="ヒラギノ角ゴ Pro W3" charset="-128"/>
            </a:endParaRPr>
          </a:p>
          <a:p>
            <a:pPr>
              <a:buFont typeface="Calibri" charset="0"/>
              <a:buAutoNum type="alphaUcPeriod"/>
            </a:pPr>
            <a:r>
              <a:rPr lang="en-US" altLang="en-US" dirty="0">
                <a:latin typeface="Times New Roman" charset="0"/>
                <a:ea typeface="ヒラギノ角ゴ Pro W3" charset="-128"/>
              </a:rPr>
              <a:t> EMS is a </a:t>
            </a:r>
            <a:r>
              <a:rPr lang="en-US" altLang="en-US" i="1" dirty="0">
                <a:latin typeface="Times New Roman" charset="0"/>
                <a:ea typeface="ヒラギノ角ゴ Pro W3" charset="-128"/>
              </a:rPr>
              <a:t>system.</a:t>
            </a:r>
            <a:endParaRPr lang="en-US" altLang="en-US" b="1" dirty="0">
              <a:latin typeface="Times New Roman" charset="0"/>
              <a:ea typeface="ヒラギノ角ゴ Pro W3" charset="-128"/>
            </a:endParaRPr>
          </a:p>
          <a:p>
            <a:pPr>
              <a:buFont typeface="Calibri" charset="0"/>
              <a:buAutoNum type="alphaUcPeriod"/>
            </a:pPr>
            <a:r>
              <a:rPr lang="en-US" altLang="en-US" dirty="0">
                <a:latin typeface="Times New Roman" charset="0"/>
                <a:ea typeface="ヒラギノ角ゴ Pro W3" charset="-128"/>
              </a:rPr>
              <a:t> Chapter 1 discusses that system</a:t>
            </a:r>
            <a:r>
              <a:rPr lang="ja-JP" altLang="en-US" dirty="0">
                <a:latin typeface="Times New Roman" charset="0"/>
                <a:ea typeface="ヒラギノ角ゴ Pro W3" charset="-128"/>
              </a:rPr>
              <a:t>’</a:t>
            </a:r>
            <a:r>
              <a:rPr lang="en-US" altLang="ja-JP" dirty="0">
                <a:latin typeface="Times New Roman" charset="0"/>
                <a:ea typeface="ヒラギノ角ゴ Pro W3" charset="-128"/>
              </a:rPr>
              <a:t>s key components.</a:t>
            </a:r>
          </a:p>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9206429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L.  System finance</a:t>
            </a:r>
          </a:p>
          <a:p>
            <a:r>
              <a:rPr lang="en-US" altLang="en-US" dirty="0">
                <a:latin typeface="Times New Roman" charset="0"/>
                <a:ea typeface="ヒラギノ角ゴ Pro W3" charset="-128"/>
              </a:rPr>
              <a:t>	1. Finance systems vary depending on which organization is involved.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charset="0"/>
                <a:ea typeface="ヒラギノ角ゴ Pro W3" charset="-128"/>
              </a:rPr>
              <a:t>	2. </a:t>
            </a:r>
            <a:r>
              <a:rPr kumimoji="0" lang="en-US" altLang="en-US" sz="1200" b="0" i="0" u="none" strike="noStrike" kern="1200" cap="none" spc="0" normalizeH="0" baseline="0" noProof="0" dirty="0">
                <a:ln>
                  <a:noFill/>
                </a:ln>
                <a:solidFill>
                  <a:srgbClr val="000000"/>
                </a:solidFill>
                <a:effectLst/>
                <a:uLnTx/>
                <a:uFillTx/>
                <a:latin typeface="Times New Roman" charset="0"/>
                <a:ea typeface="ヒラギノ角ゴ Pro W3" charset="-128"/>
              </a:rPr>
              <a:t>Personnel may be paid, volunteer, or a mix of paid and volunteer.</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charset="0"/>
                <a:ea typeface="ヒラギノ角ゴ Pro W3" charset="-128"/>
              </a:rPr>
              <a:t>	3. EMTs may be asked to:</a:t>
            </a:r>
          </a:p>
          <a:p>
            <a:pPr marL="914400" marR="0" lvl="2"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charset="0"/>
                <a:ea typeface="ヒラギノ角ゴ Pro W3" charset="-128"/>
              </a:rPr>
              <a:t>	a. Gather insurance information from patients.</a:t>
            </a:r>
          </a:p>
          <a:p>
            <a:pPr marL="914400" marR="0" lvl="2"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charset="0"/>
                <a:ea typeface="ヒラギノ角ゴ Pro W3" charset="-128"/>
              </a:rPr>
              <a:t>	b. Secure signatures on certain documents such as HIPAA notifications.</a:t>
            </a:r>
          </a:p>
          <a:p>
            <a:pPr marL="914400" marR="0" lvl="2"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charset="0"/>
                <a:ea typeface="ヒラギノ角ゴ Pro W3" charset="-128"/>
              </a:rPr>
              <a:t>	c. Obtain written permission from patients to bill their health insurance company.</a:t>
            </a:r>
          </a:p>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18774796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pPr marL="457200" marR="0" indent="-228600">
              <a:spcBef>
                <a:spcPts val="600"/>
              </a:spcBef>
              <a:spcAft>
                <a:spcPts val="600"/>
              </a:spcAft>
              <a:tabLst>
                <a:tab pos="228600" algn="l"/>
              </a:tabLst>
            </a:pPr>
            <a:r>
              <a:rPr lang="en-US" sz="1200" dirty="0">
                <a:solidFill>
                  <a:srgbClr val="000000"/>
                </a:solidFill>
                <a:effectLst/>
                <a:latin typeface="Times New Roman" panose="02020603050405020304" pitchFamily="18" charset="0"/>
                <a:ea typeface="Times New Roman" panose="02020603050405020304" pitchFamily="18" charset="0"/>
                <a:cs typeface="Berkeley-Book"/>
              </a:rPr>
              <a:t>	4. In 2020, the Centers for Medicare and Medicaid Services (CMS) implemented a pilot program called Emergency Triage, Treat, and Transport (ET3).</a:t>
            </a:r>
          </a:p>
          <a:p>
            <a:pPr marL="457200" marR="0" indent="-228600">
              <a:spcBef>
                <a:spcPts val="600"/>
              </a:spcBef>
              <a:spcAft>
                <a:spcPts val="600"/>
              </a:spcAft>
              <a:tabLst>
                <a:tab pos="228600" algn="l"/>
              </a:tabLst>
            </a:pPr>
            <a:r>
              <a:rPr lang="en-US" sz="1200" dirty="0">
                <a:solidFill>
                  <a:srgbClr val="000000"/>
                </a:solidFill>
                <a:effectLst/>
                <a:latin typeface="Times New Roman" panose="02020603050405020304" pitchFamily="18" charset="0"/>
                <a:ea typeface="Times New Roman" panose="02020603050405020304" pitchFamily="18" charset="0"/>
                <a:cs typeface="Berkeley-Book"/>
              </a:rPr>
              <a:t>	      	 a. ET3 strives to reimburse EMS systems for providing the right patient care</a:t>
            </a:r>
            <a:r>
              <a:rPr lang="en-US" sz="1200" baseline="0" dirty="0">
                <a:solidFill>
                  <a:srgbClr val="000000"/>
                </a:solidFill>
                <a:effectLst/>
                <a:latin typeface="Times New Roman" panose="02020603050405020304" pitchFamily="18" charset="0"/>
                <a:ea typeface="Times New Roman" panose="02020603050405020304" pitchFamily="18" charset="0"/>
                <a:cs typeface="Berkeley-Book"/>
              </a:rPr>
              <a:t> </a:t>
            </a:r>
            <a:r>
              <a:rPr lang="en-US" sz="1200" dirty="0">
                <a:solidFill>
                  <a:srgbClr val="000000"/>
                </a:solidFill>
                <a:effectLst/>
                <a:latin typeface="Times New Roman" panose="02020603050405020304" pitchFamily="18" charset="0"/>
                <a:ea typeface="Times New Roman" panose="02020603050405020304" pitchFamily="18" charset="0"/>
                <a:cs typeface="Berkeley-Book"/>
              </a:rPr>
              <a:t>at the right time.</a:t>
            </a:r>
          </a:p>
          <a:p>
            <a:pPr marL="457200" marR="0" indent="-228600">
              <a:spcBef>
                <a:spcPts val="600"/>
              </a:spcBef>
              <a:spcAft>
                <a:spcPts val="600"/>
              </a:spcAft>
              <a:tabLst>
                <a:tab pos="228600" algn="l"/>
              </a:tabLst>
            </a:pPr>
            <a:r>
              <a:rPr lang="en-US" sz="1200" dirty="0">
                <a:solidFill>
                  <a:srgbClr val="000000"/>
                </a:solidFill>
                <a:effectLst/>
                <a:latin typeface="Times New Roman" panose="02020603050405020304" pitchFamily="18" charset="0"/>
                <a:ea typeface="Times New Roman" panose="02020603050405020304" pitchFamily="18" charset="0"/>
                <a:cs typeface="Berkeley-Book"/>
              </a:rPr>
              <a:t>  	    	 b. Set up a payment model for patient transport to alternative destinations, such as urgent care centers or doctors’ offices, or on-scene treatment with no transport.</a:t>
            </a:r>
          </a:p>
          <a:p>
            <a:endParaRPr lang="en-US" altLang="en-US" dirty="0">
              <a:latin typeface="Times New Roman" charset="0"/>
              <a:ea typeface="ヒラギノ角ゴ Pro W3" charset="-128"/>
            </a:endParaRPr>
          </a:p>
          <a:p>
            <a:endParaRPr lang="en-US" altLang="en-US" dirty="0">
              <a:latin typeface="Times New Roman" charset="0"/>
              <a:ea typeface="ヒラギノ角ゴ Pro W3" charset="-128"/>
            </a:endParaRPr>
          </a:p>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18232521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M. Education systems</a:t>
            </a:r>
          </a:p>
          <a:p>
            <a:r>
              <a:rPr lang="en-US" altLang="en-US" dirty="0">
                <a:latin typeface="Times New Roman" charset="0"/>
                <a:ea typeface="ヒラギノ角ゴ Pro W3" charset="-128"/>
              </a:rPr>
              <a:t>	1. EMS instructors are licensed in most states.</a:t>
            </a:r>
          </a:p>
          <a:p>
            <a:r>
              <a:rPr lang="en-US" altLang="en-US" dirty="0">
                <a:latin typeface="Times New Roman" charset="0"/>
                <a:ea typeface="ヒラギノ角ゴ Pro W3" charset="-128"/>
              </a:rPr>
              <a:t>	2. Most EMS training programs must adhere to national standards established by two accrediting organizations: Committee on Accreditation of Educational Programs for the Emergency Medical Services Professions (CoAEMSP) and Commission on Accreditation of Allied Health Education Programs (CAAHEP).</a:t>
            </a:r>
          </a:p>
          <a:p>
            <a:r>
              <a:rPr lang="en-US" altLang="en-US" dirty="0">
                <a:latin typeface="Times New Roman" charset="0"/>
                <a:ea typeface="ヒラギノ角ゴ Pro W3" charset="-128"/>
              </a:rPr>
              <a:t>	3. Frequent continuing education, refresher courses, and computer-based or manikin-based self-education exercises are measures intended to maintain and update an EMT’s skills and knowledge.</a:t>
            </a:r>
          </a:p>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9552134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N. Prevention and public education</a:t>
            </a:r>
          </a:p>
          <a:p>
            <a:r>
              <a:rPr lang="en-US" altLang="en-US" dirty="0">
                <a:latin typeface="Times New Roman" charset="0"/>
                <a:ea typeface="ヒラギノ角ゴ Pro W3" charset="-128"/>
              </a:rPr>
              <a:t>	1. Aspects of EMS where the focus is on public health</a:t>
            </a:r>
          </a:p>
          <a:p>
            <a:r>
              <a:rPr lang="en-US" altLang="en-US" dirty="0">
                <a:latin typeface="Times New Roman" charset="0"/>
                <a:ea typeface="ヒラギノ角ゴ Pro W3" charset="-128"/>
              </a:rPr>
              <a:t>	2. Public health examines the health needs of entire populations with the goal of preventing health problems.</a:t>
            </a:r>
          </a:p>
          <a:p>
            <a:r>
              <a:rPr lang="en-US" altLang="en-US" dirty="0">
                <a:latin typeface="Times New Roman" charset="0"/>
                <a:ea typeface="ヒラギノ角ゴ Pro W3" charset="-128"/>
              </a:rPr>
              <a:t>	3. EMS works with public health agencies in two ways:</a:t>
            </a:r>
          </a:p>
          <a:p>
            <a:r>
              <a:rPr lang="en-US" altLang="en-US" dirty="0">
                <a:latin typeface="Times New Roman" charset="0"/>
                <a:ea typeface="ヒラギノ角ゴ Pro W3" charset="-128"/>
              </a:rPr>
              <a:t>		a. Primary prevention focuses on strategies that will prevent the event from ever happening—for example, educating the community on pool safety and car seat installation.</a:t>
            </a:r>
          </a:p>
          <a:p>
            <a:r>
              <a:rPr lang="en-US" altLang="en-US" dirty="0">
                <a:latin typeface="Times New Roman" charset="0"/>
                <a:ea typeface="ヒラギノ角ゴ Pro W3" charset="-128"/>
              </a:rPr>
              <a:t>		b. Secondary prevention occurs after the event has already happened. The question then is, How can we decrease the effects of the event? Helmets and seat belts are examples of secondary prevention.</a:t>
            </a:r>
          </a:p>
          <a:p>
            <a:endParaRPr lang="en-US" altLang="en-US" dirty="0">
              <a:latin typeface="Times New Roman" charset="0"/>
              <a:ea typeface="ヒラギノ角ゴ Pro W3" charset="-128"/>
            </a:endParaRPr>
          </a:p>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3352037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The table on this slide lists examples of public health accomplishments. </a:t>
            </a:r>
          </a:p>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9192655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O. EMS research</a:t>
            </a:r>
          </a:p>
          <a:p>
            <a:r>
              <a:rPr lang="en-US" altLang="en-US" dirty="0">
                <a:latin typeface="Times New Roman" charset="0"/>
                <a:ea typeface="ヒラギノ角ゴ Pro W3" charset="-128"/>
              </a:rPr>
              <a:t>	1. Helps determine the shape and impact of EMS on the community.</a:t>
            </a:r>
          </a:p>
          <a:p>
            <a:r>
              <a:rPr lang="en-US" altLang="en-US" dirty="0">
                <a:latin typeface="Times New Roman" charset="0"/>
                <a:ea typeface="ヒラギノ角ゴ Pro W3" charset="-128"/>
              </a:rPr>
              <a:t>	2. Evidence-based medicine (EBM)</a:t>
            </a:r>
          </a:p>
          <a:p>
            <a:r>
              <a:rPr lang="en-US" altLang="en-US" dirty="0">
                <a:latin typeface="Times New Roman" charset="0"/>
                <a:ea typeface="ヒラギノ角ゴ Pro W3" charset="-128"/>
              </a:rPr>
              <a:t>		a. Focuses on procedures that have proven useful in improving patient outcomes.</a:t>
            </a:r>
          </a:p>
          <a:p>
            <a:r>
              <a:rPr lang="en-US" altLang="en-US" dirty="0">
                <a:latin typeface="Times New Roman" charset="0"/>
                <a:ea typeface="ヒラギノ角ゴ Pro W3" charset="-128"/>
              </a:rPr>
              <a:t>	3. </a:t>
            </a:r>
            <a:r>
              <a:rPr lang="en-US" sz="1200" kern="1200" dirty="0">
                <a:solidFill>
                  <a:schemeClr val="tx1"/>
                </a:solidFill>
                <a:effectLst/>
                <a:latin typeface="Times New Roman" pitchFamily="18" charset="0"/>
                <a:ea typeface="ヒラギノ角ゴ Pro W3" pitchFamily="1" charset="-128"/>
                <a:cs typeface="ヒラギノ角ゴ Pro W3" charset="0"/>
              </a:rPr>
              <a:t>Many EMS systems and states consult the National Model EMS Clinical Guidelines from the National Association of State EMS Officials.</a:t>
            </a:r>
          </a:p>
          <a:p>
            <a:r>
              <a:rPr lang="en-US" sz="1200" kern="1200" dirty="0">
                <a:solidFill>
                  <a:schemeClr val="tx1"/>
                </a:solidFill>
                <a:effectLst/>
                <a:latin typeface="Times New Roman" pitchFamily="18" charset="0"/>
                <a:ea typeface="ヒラギノ角ゴ Pro W3" pitchFamily="1" charset="-128"/>
                <a:cs typeface="ヒラギノ角ゴ Pro W3" charset="0"/>
              </a:rPr>
              <a:t>		a. Guidelines are based on a review of current research and expert consensus.</a:t>
            </a:r>
          </a:p>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10985406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VIII. Roles and Responsibilities of the EMT</a:t>
            </a:r>
          </a:p>
          <a:p>
            <a:r>
              <a:rPr lang="en-US" altLang="en-US" dirty="0">
                <a:latin typeface="Times New Roman" charset="0"/>
                <a:ea typeface="ヒラギノ角ゴ Pro W3" charset="-128"/>
              </a:rPr>
              <a:t>A. EMTs are health care professionals, whether paid or volunteer.</a:t>
            </a:r>
          </a:p>
          <a:p>
            <a:r>
              <a:rPr lang="en-US" altLang="en-US" dirty="0">
                <a:latin typeface="Times New Roman" charset="0"/>
                <a:ea typeface="ヒラギノ角ゴ Pro W3" charset="-128"/>
              </a:rPr>
              <a:t>B. The roles and responsibilities of an EMT:</a:t>
            </a:r>
          </a:p>
          <a:p>
            <a:r>
              <a:rPr lang="en-US" altLang="en-US" dirty="0">
                <a:latin typeface="Times New Roman" charset="0"/>
                <a:ea typeface="ヒラギノ角ゴ Pro W3" charset="-128"/>
              </a:rPr>
              <a:t>	1. Keep vehicles and equipment ready for an emergency.</a:t>
            </a:r>
          </a:p>
          <a:p>
            <a:r>
              <a:rPr lang="en-US" altLang="en-US" dirty="0">
                <a:latin typeface="Times New Roman" charset="0"/>
                <a:ea typeface="ヒラギノ角ゴ Pro W3" charset="-128"/>
              </a:rPr>
              <a:t>	2. Ensure the safety of yourself, your partner, the patient, and bystanders.</a:t>
            </a:r>
          </a:p>
          <a:p>
            <a:r>
              <a:rPr lang="en-US" altLang="en-US" dirty="0">
                <a:latin typeface="Times New Roman" charset="0"/>
                <a:ea typeface="ヒラギノ角ゴ Pro W3" charset="-128"/>
              </a:rPr>
              <a:t>	3. Be familiar with emergency vehicle operation.</a:t>
            </a:r>
          </a:p>
          <a:p>
            <a:r>
              <a:rPr lang="en-US" altLang="en-US" dirty="0">
                <a:latin typeface="Times New Roman" charset="0"/>
                <a:ea typeface="ヒラギノ角ゴ Pro W3" charset="-128"/>
              </a:rPr>
              <a:t>	4. Be an on-scene leader.</a:t>
            </a:r>
          </a:p>
          <a:p>
            <a:r>
              <a:rPr lang="en-US" altLang="en-US" dirty="0">
                <a:latin typeface="Times New Roman" charset="0"/>
                <a:ea typeface="ヒラギノ角ゴ Pro W3" charset="-128"/>
              </a:rPr>
              <a:t>	5. Perform an evaluation of the scene.</a:t>
            </a:r>
          </a:p>
        </p:txBody>
      </p:sp>
    </p:spTree>
    <p:extLst>
      <p:ext uri="{BB962C8B-B14F-4D97-AF65-F5344CB8AC3E}">
        <p14:creationId xmlns:p14="http://schemas.microsoft.com/office/powerpoint/2010/main" val="12557576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6. Call for additional resources as needed.</a:t>
            </a:r>
          </a:p>
          <a:p>
            <a:r>
              <a:rPr lang="en-US" altLang="en-US" dirty="0">
                <a:latin typeface="Times New Roman" charset="0"/>
                <a:ea typeface="ヒラギノ角ゴ Pro W3" charset="-128"/>
              </a:rPr>
              <a:t>7. Gain patient access.</a:t>
            </a:r>
          </a:p>
          <a:p>
            <a:r>
              <a:rPr lang="en-US" altLang="en-US" dirty="0">
                <a:latin typeface="Times New Roman" charset="0"/>
                <a:ea typeface="ヒラギノ角ゴ Pro W3" charset="-128"/>
              </a:rPr>
              <a:t>8. Perform a patient assessment.</a:t>
            </a:r>
          </a:p>
          <a:p>
            <a:r>
              <a:rPr lang="en-US" altLang="en-US" dirty="0">
                <a:latin typeface="Times New Roman" charset="0"/>
                <a:ea typeface="ヒラギノ角ゴ Pro W3" charset="-128"/>
              </a:rPr>
              <a:t>9. Give emergency medical care to the patient while awaiting the arrival of additional medical resources.</a:t>
            </a:r>
          </a:p>
        </p:txBody>
      </p:sp>
    </p:spTree>
    <p:extLst>
      <p:ext uri="{BB962C8B-B14F-4D97-AF65-F5344CB8AC3E}">
        <p14:creationId xmlns:p14="http://schemas.microsoft.com/office/powerpoint/2010/main" val="499946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10. Give emotional support to the patient, the patient’s family, and other responders.</a:t>
            </a:r>
          </a:p>
          <a:p>
            <a:r>
              <a:rPr lang="en-US" altLang="en-US" dirty="0">
                <a:latin typeface="Times New Roman" charset="0"/>
                <a:ea typeface="ヒラギノ角ゴ Pro W3" charset="-128"/>
              </a:rPr>
              <a:t>11. Maintain continuity of care by working with other medical professionals.</a:t>
            </a:r>
          </a:p>
          <a:p>
            <a:r>
              <a:rPr lang="en-US" altLang="en-US" dirty="0">
                <a:latin typeface="Times New Roman" charset="0"/>
                <a:ea typeface="ヒラギノ角ゴ Pro W3" charset="-128"/>
              </a:rPr>
              <a:t>12. Resolve emergency incidents.</a:t>
            </a:r>
          </a:p>
          <a:p>
            <a:r>
              <a:rPr lang="en-US" altLang="en-US" dirty="0">
                <a:latin typeface="Times New Roman" charset="0"/>
                <a:ea typeface="ヒラギノ角ゴ Pro W3" charset="-128"/>
              </a:rPr>
              <a:t>13. Uphold medical and legal standards.</a:t>
            </a:r>
          </a:p>
          <a:p>
            <a:r>
              <a:rPr lang="en-US" altLang="en-US" dirty="0">
                <a:latin typeface="Times New Roman" charset="0"/>
                <a:ea typeface="ヒラギノ角ゴ Pro W3" charset="-128"/>
              </a:rPr>
              <a:t>14. Ensure and protect patient privacy.</a:t>
            </a:r>
          </a:p>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5935227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15. Give administrative support.</a:t>
            </a:r>
          </a:p>
          <a:p>
            <a:r>
              <a:rPr lang="en-US" altLang="en-US" dirty="0">
                <a:latin typeface="Times New Roman" charset="0"/>
                <a:ea typeface="ヒラギノ角ゴ Pro W3" charset="-128"/>
              </a:rPr>
              <a:t>16. Constantly continue your professional development.</a:t>
            </a:r>
          </a:p>
          <a:p>
            <a:r>
              <a:rPr lang="en-US" altLang="en-US" dirty="0">
                <a:latin typeface="Times New Roman" charset="0"/>
                <a:ea typeface="ヒラギノ角ゴ Pro W3" charset="-128"/>
              </a:rPr>
              <a:t>17. Cultivate and sustain community relations.</a:t>
            </a:r>
          </a:p>
          <a:p>
            <a:r>
              <a:rPr lang="en-US" altLang="en-US" dirty="0">
                <a:latin typeface="Times New Roman" charset="0"/>
                <a:ea typeface="ヒラギノ角ゴ Pro W3" charset="-128"/>
              </a:rPr>
              <a:t>18. Give back to the profession.</a:t>
            </a:r>
          </a:p>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275890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II. Course Description</a:t>
            </a:r>
          </a:p>
          <a:p>
            <a:r>
              <a:rPr lang="en-US" altLang="en-US" dirty="0">
                <a:latin typeface="Times New Roman" charset="0"/>
                <a:ea typeface="ヒラギノ角ゴ Pro W3" charset="-128"/>
              </a:rPr>
              <a:t>A.  EMS system:</a:t>
            </a:r>
          </a:p>
          <a:p>
            <a:r>
              <a:rPr lang="en-US" altLang="en-US" dirty="0">
                <a:latin typeface="Times New Roman" charset="0"/>
                <a:ea typeface="ヒラギノ角ゴ Pro W3" charset="-128"/>
              </a:rPr>
              <a:t>	1. Consists of a team of health care professionals</a:t>
            </a:r>
          </a:p>
          <a:p>
            <a:r>
              <a:rPr lang="en-US" altLang="en-US" dirty="0">
                <a:latin typeface="Times New Roman" charset="0"/>
                <a:ea typeface="ヒラギノ角ゴ Pro W3" charset="-128"/>
              </a:rPr>
              <a:t>	2. Provides emergency care and transport</a:t>
            </a:r>
          </a:p>
          <a:p>
            <a:r>
              <a:rPr lang="en-US" altLang="en-US" dirty="0">
                <a:latin typeface="Times New Roman" charset="0"/>
                <a:ea typeface="ヒラギノ角ゴ Pro W3" charset="-128"/>
              </a:rPr>
              <a:t>	3. Is governed by state laws</a:t>
            </a:r>
          </a:p>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6265520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C. Professional attributes:</a:t>
            </a:r>
          </a:p>
          <a:p>
            <a:r>
              <a:rPr lang="en-US" altLang="en-US" dirty="0">
                <a:latin typeface="Times New Roman" charset="0"/>
                <a:ea typeface="ヒラギノ角ゴ Pro W3" charset="-128"/>
              </a:rPr>
              <a:t>	1. Integrity: acting consistently; maintaining a firm adherence to a code of honest behavior</a:t>
            </a:r>
          </a:p>
          <a:p>
            <a:r>
              <a:rPr lang="en-US" altLang="en-US" dirty="0">
                <a:latin typeface="Times New Roman" charset="0"/>
                <a:ea typeface="ヒラギノ角ゴ Pro W3" charset="-128"/>
              </a:rPr>
              <a:t>	2. Empathy: being aware of and thoughtful toward the needs of others</a:t>
            </a:r>
          </a:p>
          <a:p>
            <a:r>
              <a:rPr lang="en-US" altLang="en-US" dirty="0">
                <a:latin typeface="Times New Roman" charset="0"/>
                <a:ea typeface="ヒラギノ角ゴ Pro W3" charset="-128"/>
              </a:rPr>
              <a:t>	3. Self-motivation: discovering problems and solving them without someone directing you</a:t>
            </a:r>
          </a:p>
          <a:p>
            <a:r>
              <a:rPr lang="en-US" altLang="en-US" dirty="0">
                <a:latin typeface="Times New Roman" charset="0"/>
                <a:ea typeface="ヒラギノ角ゴ Pro W3" charset="-128"/>
              </a:rPr>
              <a:t>	4. Appearance and hygiene: using your persona to project a sense of trust, professionalism, knowledge, and compassion</a:t>
            </a:r>
          </a:p>
          <a:p>
            <a:r>
              <a:rPr lang="en-US" altLang="en-US" dirty="0">
                <a:latin typeface="Times New Roman" charset="0"/>
                <a:ea typeface="ヒラギノ角ゴ Pro W3" charset="-128"/>
              </a:rPr>
              <a:t>	5. Self-confidence: knowing what you know </a:t>
            </a:r>
            <a:r>
              <a:rPr lang="en-US" altLang="en-US" i="1" dirty="0">
                <a:latin typeface="Times New Roman" charset="0"/>
                <a:ea typeface="ヒラギノ角ゴ Pro W3" charset="-128"/>
              </a:rPr>
              <a:t>and</a:t>
            </a:r>
            <a:r>
              <a:rPr lang="en-US" altLang="en-US" dirty="0">
                <a:latin typeface="Times New Roman" charset="0"/>
                <a:ea typeface="ヒラギノ角ゴ Pro W3" charset="-128"/>
              </a:rPr>
              <a:t> knowing what you do not know; being able to ask for help</a:t>
            </a:r>
          </a:p>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4723051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Outlines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6. Time management: performing or delegating multiple tasks while ensuring efficiency and safety</a:t>
            </a:r>
          </a:p>
          <a:p>
            <a:r>
              <a:rPr lang="en-US" altLang="en-US" dirty="0">
                <a:latin typeface="Times New Roman" charset="0"/>
                <a:ea typeface="ヒラギノ角ゴ Pro W3" charset="-128"/>
              </a:rPr>
              <a:t>7. Communications: understanding others and making yourself understood to others</a:t>
            </a:r>
          </a:p>
          <a:p>
            <a:r>
              <a:rPr lang="en-US" altLang="en-US" dirty="0">
                <a:latin typeface="Times New Roman" charset="0"/>
                <a:ea typeface="ヒラギノ角ゴ Pro W3" charset="-128"/>
              </a:rPr>
              <a:t>8. Teamwork and diplomacy: being able to work with others; knowing your place within a team; communicating while giving respect to the listener</a:t>
            </a:r>
          </a:p>
          <a:p>
            <a:r>
              <a:rPr lang="en-US" altLang="en-US" dirty="0">
                <a:latin typeface="Times New Roman" charset="0"/>
                <a:ea typeface="ヒラギノ角ゴ Pro W3" charset="-128"/>
              </a:rPr>
              <a:t>9. Respect: holding others in high regard or importance; understanding that others are more important than you</a:t>
            </a:r>
          </a:p>
          <a:p>
            <a:r>
              <a:rPr lang="en-US" altLang="en-US" dirty="0">
                <a:latin typeface="Times New Roman" charset="0"/>
                <a:ea typeface="ヒラギノ角ゴ Pro W3" charset="-128"/>
              </a:rPr>
              <a:t>10. Patient advocacy: constantly keeping the needs of the patient at the center of care</a:t>
            </a:r>
          </a:p>
          <a:p>
            <a:r>
              <a:rPr lang="en-US" altLang="en-US" dirty="0">
                <a:latin typeface="Times New Roman" charset="0"/>
                <a:ea typeface="ヒラギノ角ゴ Pro W3" charset="-128"/>
              </a:rPr>
              <a:t>11. Careful delivery of care: paying attention to details; making sure that what is being done for the patient is done as safely as possible</a:t>
            </a:r>
          </a:p>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9328950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D. Most patients will treat you with respect, but some will not. Yet every patient is entitled to compassion, respect, and the best care you can provide.</a:t>
            </a:r>
          </a:p>
          <a:p>
            <a:r>
              <a:rPr lang="en-US" altLang="en-US" dirty="0">
                <a:latin typeface="Times New Roman" charset="0"/>
                <a:ea typeface="ヒラギノ角ゴ Pro W3" charset="-128"/>
              </a:rPr>
              <a:t>E. As health care professionals, EMTs are bound by patient confidentiality.</a:t>
            </a:r>
          </a:p>
          <a:p>
            <a:r>
              <a:rPr lang="en-US" altLang="en-US" dirty="0">
                <a:latin typeface="Times New Roman" charset="0"/>
                <a:ea typeface="ヒラギノ角ゴ Pro W3" charset="-128"/>
              </a:rPr>
              <a:t>	1. Patient privacy must be protected.</a:t>
            </a:r>
          </a:p>
          <a:p>
            <a:r>
              <a:rPr lang="en-US" altLang="en-US" dirty="0">
                <a:latin typeface="Times New Roman" charset="0"/>
                <a:ea typeface="ヒラギノ角ゴ Pro W3" charset="-128"/>
              </a:rPr>
              <a:t>	2. Findings or disclosures made by the patient should be discussed only:</a:t>
            </a:r>
          </a:p>
          <a:p>
            <a:r>
              <a:rPr lang="en-US" altLang="en-US" dirty="0">
                <a:latin typeface="Times New Roman" charset="0"/>
                <a:ea typeface="ヒラギノ角ゴ Pro W3" charset="-128"/>
              </a:rPr>
              <a:t>		a. With those treating the patient</a:t>
            </a:r>
          </a:p>
          <a:p>
            <a:r>
              <a:rPr lang="en-US" altLang="en-US" dirty="0">
                <a:latin typeface="Times New Roman" charset="0"/>
                <a:ea typeface="ヒラギノ角ゴ Pro W3" charset="-128"/>
              </a:rPr>
              <a:t>		b. In limited situations, as required by law, with the police or other social agencies</a:t>
            </a:r>
          </a:p>
          <a:p>
            <a:r>
              <a:rPr lang="en-US" altLang="en-US" dirty="0">
                <a:latin typeface="Times New Roman" charset="0"/>
                <a:ea typeface="ヒラギノ角ゴ Pro W3" charset="-128"/>
              </a:rPr>
              <a:t>F. Protection of patient privacy has drawn national attention with the passage of the Health Insurance Portability and Accountability Act (HIPAA).</a:t>
            </a:r>
          </a:p>
          <a:p>
            <a:r>
              <a:rPr lang="en-US" altLang="en-US" dirty="0">
                <a:latin typeface="Times New Roman" charset="0"/>
                <a:ea typeface="ヒラギノ角ゴ Pro W3" charset="-128"/>
              </a:rPr>
              <a:t>	</a:t>
            </a:r>
          </a:p>
        </p:txBody>
      </p:sp>
    </p:spTree>
    <p:extLst>
      <p:ext uri="{BB962C8B-B14F-4D97-AF65-F5344CB8AC3E}">
        <p14:creationId xmlns:p14="http://schemas.microsoft.com/office/powerpoint/2010/main" val="3890658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20892001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18292757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12623624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15355719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20472818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16832455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1506599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B. After you successfully complete this course, you should be eligible to take either the National Registry of EMTs exam or your state’s certification exam.</a:t>
            </a:r>
          </a:p>
          <a:p>
            <a:r>
              <a:rPr lang="en-US" altLang="en-US" dirty="0">
                <a:latin typeface="Times New Roman" charset="0"/>
                <a:ea typeface="ヒラギノ角ゴ Pro W3" charset="-128"/>
              </a:rPr>
              <a:t>C. After you pass the certification exam, you are eligible to apply for state licensure. Licensure is the process by which states ensure applicant competency in an examination setting. This allows states to manage who can function as a health care provider.</a:t>
            </a:r>
          </a:p>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13485713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13574990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6206541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10067802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19701232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19580554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9990457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19344654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18063568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4626384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1473299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D. In most states, there are four training and licensure levels:</a:t>
            </a:r>
          </a:p>
          <a:p>
            <a:r>
              <a:rPr lang="en-US" altLang="en-US" dirty="0">
                <a:latin typeface="Times New Roman" charset="0"/>
                <a:ea typeface="ヒラギノ角ゴ Pro W3" charset="-128"/>
              </a:rPr>
              <a:t>	1. EMR</a:t>
            </a:r>
          </a:p>
          <a:p>
            <a:r>
              <a:rPr lang="en-US" altLang="en-US" dirty="0">
                <a:latin typeface="Times New Roman" charset="0"/>
                <a:ea typeface="ヒラギノ角ゴ Pro W3" charset="-128"/>
              </a:rPr>
              <a:t>	2. EMT</a:t>
            </a:r>
          </a:p>
          <a:p>
            <a:r>
              <a:rPr lang="en-US" altLang="en-US" dirty="0">
                <a:latin typeface="Times New Roman" charset="0"/>
                <a:ea typeface="ヒラギノ角ゴ Pro W3" charset="-128"/>
              </a:rPr>
              <a:t>	3. AEMT</a:t>
            </a:r>
          </a:p>
          <a:p>
            <a:r>
              <a:rPr lang="en-US" altLang="en-US" dirty="0">
                <a:latin typeface="Times New Roman" charset="0"/>
                <a:ea typeface="ヒラギノ角ゴ Pro W3" charset="-128"/>
              </a:rPr>
              <a:t>	4. Paramedic</a:t>
            </a:r>
          </a:p>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8963362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12525658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916124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300804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9028106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15663259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10167509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100650975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68069763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149636159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168337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1254019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100648333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204426053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29596019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630938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charset="0"/>
              <a:ea typeface="ヒラギノ角ゴ Pro W3" charset="-128"/>
            </a:endParaRPr>
          </a:p>
        </p:txBody>
      </p:sp>
    </p:spTree>
    <p:extLst>
      <p:ext uri="{BB962C8B-B14F-4D97-AF65-F5344CB8AC3E}">
        <p14:creationId xmlns:p14="http://schemas.microsoft.com/office/powerpoint/2010/main" val="949536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2022 by Jones &amp; Bartlett Learning, LLC an Ascend Learning Company. www.jblearning.com.</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a:noFill/>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170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a:noFill/>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170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a:noFill/>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170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a:noFill/>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170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a:noFill/>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170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a:noFill/>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170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a:noFill/>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170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a:noFill/>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170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a:noFill/>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170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a:noFill/>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170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Bunphot/Getty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a:noFill/>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170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a:noFill/>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170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a:noFill/>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170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a:noFill/>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170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a:noFill/>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170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a:noFill/>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170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a:noFill/>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1700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1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a:noFill/>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170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2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a:noFill/>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1700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4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a:noFill/>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170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5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a:noFill/>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1700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6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a:noFill/>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1700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8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a:noFill/>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1700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9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a:noFill/>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1700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0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a:noFill/>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170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2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a:noFill/>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1700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a:noFill/>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1700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4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a:noFill/>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1700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6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a:noFill/>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1700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7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a:noFill/>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170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8_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a:t>Click to edit Master title style</a:t>
            </a:r>
          </a:p>
        </p:txBody>
      </p:sp>
      <p:sp>
        <p:nvSpPr>
          <p:cNvPr id="3" name="Content Placeholder 2"/>
          <p:cNvSpPr>
            <a:spLocks noGrp="1"/>
          </p:cNvSpPr>
          <p:nvPr>
            <p:ph idx="1"/>
          </p:nvPr>
        </p:nvSpPr>
        <p:spPr>
          <a:xfrm>
            <a:off x="914400" y="1447800"/>
            <a:ext cx="10363200" cy="4800600"/>
          </a:xfrm>
          <a:noFill/>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1700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2104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276820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38440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142837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51752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19328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406221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97305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4858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www.jblearning.com</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8" r:id="rId17"/>
    <p:sldLayoutId id="2147483669" r:id="rId18"/>
    <p:sldLayoutId id="2147483670" r:id="rId19"/>
    <p:sldLayoutId id="2147483672" r:id="rId20"/>
    <p:sldLayoutId id="2147483673" r:id="rId21"/>
    <p:sldLayoutId id="2147483674" r:id="rId22"/>
    <p:sldLayoutId id="2147483675" r:id="rId23"/>
    <p:sldLayoutId id="2147483676" r:id="rId24"/>
    <p:sldLayoutId id="2147483677" r:id="rId25"/>
    <p:sldLayoutId id="2147483679" r:id="rId26"/>
    <p:sldLayoutId id="2147483680" r:id="rId27"/>
    <p:sldLayoutId id="2147483681" r:id="rId28"/>
    <p:sldLayoutId id="2147483683" r:id="rId29"/>
    <p:sldLayoutId id="2147483684" r:id="rId30"/>
    <p:sldLayoutId id="2147483685" r:id="rId31"/>
    <p:sldLayoutId id="2147483687" r:id="rId32"/>
    <p:sldLayoutId id="2147483688" r:id="rId33"/>
    <p:sldLayoutId id="2147483689" r:id="rId34"/>
    <p:sldLayoutId id="2147483691" r:id="rId35"/>
    <p:sldLayoutId id="2147483692" r:id="rId36"/>
    <p:sldLayoutId id="2147483693" r:id="rId37"/>
    <p:sldLayoutId id="2147483695" r:id="rId38"/>
    <p:sldLayoutId id="2147483696" r:id="rId39"/>
    <p:sldLayoutId id="2147483697"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2022 by Jones &amp; Bartlett Learning, LLC an Ascend Learning Company. </a:t>
            </a:r>
            <a:r>
              <a:rPr lang="en-US" sz="800" dirty="0" err="1">
                <a:latin typeface="Arial" panose="020B0604020202020204" pitchFamily="34" charset="0"/>
                <a:cs typeface="Arial" panose="020B0604020202020204" pitchFamily="34" charset="0"/>
              </a:rPr>
              <a:t>www.jblearning.com</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20062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5.jpe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tags" Target="../tags/tag4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tags" Target="../tags/tag4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tags" Target="../tags/tag4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9.xml"/><Relationship Id="rId1" Type="http://schemas.openxmlformats.org/officeDocument/2006/relationships/tags" Target="../tags/tag46.xml"/><Relationship Id="rId4" Type="http://schemas.openxmlformats.org/officeDocument/2006/relationships/image" Target="../media/image6.jp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7.jpeg"/><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5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9.xml"/><Relationship Id="rId1" Type="http://schemas.openxmlformats.org/officeDocument/2006/relationships/tags" Target="../tags/tag5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9.xml"/><Relationship Id="rId1" Type="http://schemas.openxmlformats.org/officeDocument/2006/relationships/tags" Target="../tags/tag59.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9.xml"/><Relationship Id="rId1" Type="http://schemas.openxmlformats.org/officeDocument/2006/relationships/tags" Target="../tags/tag6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9.xml"/><Relationship Id="rId1" Type="http://schemas.openxmlformats.org/officeDocument/2006/relationships/tags" Target="../tags/tag65.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9.xml"/><Relationship Id="rId1" Type="http://schemas.openxmlformats.org/officeDocument/2006/relationships/tags" Target="../tags/tag66.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9.xml"/><Relationship Id="rId1" Type="http://schemas.openxmlformats.org/officeDocument/2006/relationships/tags" Target="../tags/tag71.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9.xml"/><Relationship Id="rId1" Type="http://schemas.openxmlformats.org/officeDocument/2006/relationships/tags" Target="../tags/tag74.xml"/><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9.xml"/><Relationship Id="rId1" Type="http://schemas.openxmlformats.org/officeDocument/2006/relationships/tags" Target="../tags/tag75.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image" Target="../media/image10.jpeg"/><Relationship Id="rId4"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3.jpg"/><Relationship Id="rId4"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notesSlide" Target="../notesSlides/notesSlide59.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notesSlide" Target="../notesSlides/notesSlide60.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notesSlide" Target="../notesSlides/notesSlide61.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notesSlide" Target="../notesSlides/notesSlide62.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notesSlide" Target="../notesSlides/notesSlide63.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notesSlide" Target="../notesSlides/notesSlide64.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115.xml"/><Relationship Id="rId1" Type="http://schemas.openxmlformats.org/officeDocument/2006/relationships/tags" Target="../tags/tag114.xml"/><Relationship Id="rId4" Type="http://schemas.openxmlformats.org/officeDocument/2006/relationships/notesSlide" Target="../notesSlides/notesSlide65.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117.xml"/><Relationship Id="rId1" Type="http://schemas.openxmlformats.org/officeDocument/2006/relationships/tags" Target="../tags/tag116.xml"/><Relationship Id="rId4" Type="http://schemas.openxmlformats.org/officeDocument/2006/relationships/notesSlide" Target="../notesSlides/notesSlide66.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19.xml"/><Relationship Id="rId1" Type="http://schemas.openxmlformats.org/officeDocument/2006/relationships/tags" Target="../tags/tag118.xml"/><Relationship Id="rId4" Type="http://schemas.openxmlformats.org/officeDocument/2006/relationships/notesSlide" Target="../notesSlides/notesSlide67.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121.xml"/><Relationship Id="rId1" Type="http://schemas.openxmlformats.org/officeDocument/2006/relationships/tags" Target="../tags/tag120.xml"/><Relationship Id="rId4"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123.xml"/><Relationship Id="rId1" Type="http://schemas.openxmlformats.org/officeDocument/2006/relationships/tags" Target="../tags/tag122.xml"/><Relationship Id="rId4" Type="http://schemas.openxmlformats.org/officeDocument/2006/relationships/notesSlide" Target="../notesSlides/notesSlide69.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tags" Target="../tags/tag125.xml"/><Relationship Id="rId1" Type="http://schemas.openxmlformats.org/officeDocument/2006/relationships/tags" Target="../tags/tag124.xml"/><Relationship Id="rId4" Type="http://schemas.openxmlformats.org/officeDocument/2006/relationships/notesSlide" Target="../notesSlides/notesSlide70.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127.xml"/><Relationship Id="rId1" Type="http://schemas.openxmlformats.org/officeDocument/2006/relationships/tags" Target="../tags/tag126.xml"/><Relationship Id="rId4" Type="http://schemas.openxmlformats.org/officeDocument/2006/relationships/notesSlide" Target="../notesSlides/notesSlide71.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129.xml"/><Relationship Id="rId1" Type="http://schemas.openxmlformats.org/officeDocument/2006/relationships/tags" Target="../tags/tag128.xml"/><Relationship Id="rId4" Type="http://schemas.openxmlformats.org/officeDocument/2006/relationships/notesSlide" Target="../notesSlides/notesSlide72.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tags" Target="../tags/tag131.xml"/><Relationship Id="rId1" Type="http://schemas.openxmlformats.org/officeDocument/2006/relationships/tags" Target="../tags/tag130.xml"/><Relationship Id="rId4" Type="http://schemas.openxmlformats.org/officeDocument/2006/relationships/notesSlide" Target="../notesSlides/notesSlide73.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133.xml"/><Relationship Id="rId1" Type="http://schemas.openxmlformats.org/officeDocument/2006/relationships/tags" Target="../tags/tag132.xml"/><Relationship Id="rId4" Type="http://schemas.openxmlformats.org/officeDocument/2006/relationships/notesSlide" Target="../notesSlides/notesSlide74.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135.xml"/><Relationship Id="rId1" Type="http://schemas.openxmlformats.org/officeDocument/2006/relationships/tags" Target="../tags/tag134.xml"/><Relationship Id="rId4" Type="http://schemas.openxmlformats.org/officeDocument/2006/relationships/notesSlide" Target="../notesSlides/notesSlide75.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137.xml"/><Relationship Id="rId1" Type="http://schemas.openxmlformats.org/officeDocument/2006/relationships/tags" Target="../tags/tag136.xml"/><Relationship Id="rId4" Type="http://schemas.openxmlformats.org/officeDocument/2006/relationships/notesSlide" Target="../notesSlides/notesSlide76.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139.xml"/><Relationship Id="rId1" Type="http://schemas.openxmlformats.org/officeDocument/2006/relationships/tags" Target="../tags/tag138.xml"/><Relationship Id="rId4" Type="http://schemas.openxmlformats.org/officeDocument/2006/relationships/notesSlide" Target="../notesSlides/notesSlide77.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141.xml"/><Relationship Id="rId1" Type="http://schemas.openxmlformats.org/officeDocument/2006/relationships/tags" Target="../tags/tag140.xml"/><Relationship Id="rId4" Type="http://schemas.openxmlformats.org/officeDocument/2006/relationships/notesSlide" Target="../notesSlides/notesSlide7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7.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143.xml"/><Relationship Id="rId1" Type="http://schemas.openxmlformats.org/officeDocument/2006/relationships/tags" Target="../tags/tag142.xml"/><Relationship Id="rId4" Type="http://schemas.openxmlformats.org/officeDocument/2006/relationships/notesSlide" Target="../notesSlides/notesSlide79.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145.xml"/><Relationship Id="rId1" Type="http://schemas.openxmlformats.org/officeDocument/2006/relationships/tags" Target="../tags/tag144.xml"/><Relationship Id="rId4" Type="http://schemas.openxmlformats.org/officeDocument/2006/relationships/notesSlide" Target="../notesSlides/notesSlide80.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tags" Target="../tags/tag147.xml"/><Relationship Id="rId1" Type="http://schemas.openxmlformats.org/officeDocument/2006/relationships/tags" Target="../tags/tag146.xml"/><Relationship Id="rId4" Type="http://schemas.openxmlformats.org/officeDocument/2006/relationships/notesSlide" Target="../notesSlides/notesSlide81.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notesSlide" Target="../notesSlides/notesSlide82.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151.xml"/><Relationship Id="rId1" Type="http://schemas.openxmlformats.org/officeDocument/2006/relationships/tags" Target="../tags/tag150.xml"/><Relationship Id="rId4" Type="http://schemas.openxmlformats.org/officeDocument/2006/relationships/notesSlide" Target="../notesSlides/notesSlide8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4.jpe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1</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p:txBody>
          <a:bodyPr/>
          <a:lstStyle/>
          <a:p>
            <a:r>
              <a:rPr lang="en-US" dirty="0"/>
              <a:t>EMS Systems</a:t>
            </a:r>
          </a:p>
        </p:txBody>
      </p:sp>
      <p:pic>
        <p:nvPicPr>
          <p:cNvPr id="3" name="Picture 2" descr="Cover image for Emergency Care and Transportation of the Sick and Injured, Twelfth Edition.">
            <a:extLst>
              <a:ext uri="{FF2B5EF4-FFF2-40B4-BE49-F238E27FC236}">
                <a16:creationId xmlns:a16="http://schemas.microsoft.com/office/drawing/2014/main" id="{D50F1616-2028-BB4E-9929-D66D6C12A7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715" y="0"/>
            <a:ext cx="5618285" cy="6858000"/>
          </a:xfrm>
          <a:prstGeom prst="rect">
            <a:avLst/>
          </a:prstGeom>
        </p:spPr>
      </p:pic>
    </p:spTree>
    <p:extLst>
      <p:ext uri="{BB962C8B-B14F-4D97-AF65-F5344CB8AC3E}">
        <p14:creationId xmlns:p14="http://schemas.microsoft.com/office/powerpoint/2010/main" val="19423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custDataLst>
              <p:tags r:id="rId1"/>
            </p:custDataLst>
          </p:nvPr>
        </p:nvSpPr>
        <p:spPr/>
        <p:txBody>
          <a:bodyPr/>
          <a:lstStyle/>
          <a:p>
            <a:pPr eaLnBrk="1" hangingPunct="1"/>
            <a:r>
              <a:rPr lang="en-US" altLang="en-US" dirty="0">
                <a:ea typeface="ヒラギノ角ゴ Pro W3" charset="-128"/>
              </a:rPr>
              <a:t>Course Description</a:t>
            </a:r>
            <a:r>
              <a:rPr lang="en-US" altLang="en-US" sz="2400" dirty="0">
                <a:ea typeface="ヒラギノ角ゴ Pro W3" charset="-128"/>
              </a:rPr>
              <a:t> </a:t>
            </a:r>
            <a:r>
              <a:rPr lang="en-US" altLang="en-US" sz="2000" b="0" dirty="0">
                <a:ea typeface="ヒラギノ角ゴ Pro W3" charset="-128"/>
              </a:rPr>
              <a:t>(5 of 8)</a:t>
            </a:r>
            <a:endParaRPr lang="en-US" altLang="en-US" sz="2800" b="0" dirty="0">
              <a:ea typeface="ヒラギノ角ゴ Pro W3" charset="-128"/>
            </a:endParaRPr>
          </a:p>
        </p:txBody>
      </p:sp>
      <p:sp>
        <p:nvSpPr>
          <p:cNvPr id="13315" name="Content Placeholder 2"/>
          <p:cNvSpPr>
            <a:spLocks noGrp="1"/>
          </p:cNvSpPr>
          <p:nvPr>
            <p:ph idx="4294967295"/>
            <p:custDataLst>
              <p:tags r:id="rId2"/>
            </p:custDataLst>
          </p:nvPr>
        </p:nvSpPr>
        <p:spPr>
          <a:xfrm>
            <a:off x="908050" y="1474788"/>
            <a:ext cx="10435590" cy="3986213"/>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228600"/>
          <a:lstStyle/>
          <a:p>
            <a:pPr eaLnBrk="1" hangingPunct="1"/>
            <a:r>
              <a:rPr lang="en-US" altLang="en-US" dirty="0">
                <a:solidFill>
                  <a:schemeClr val="tx2"/>
                </a:solidFill>
                <a:ea typeface="ヒラギノ角ゴ Pro W3" charset="-128"/>
              </a:rPr>
              <a:t>An EMT has training in basic life support (BLS), including:</a:t>
            </a:r>
          </a:p>
          <a:p>
            <a:pPr lvl="1" eaLnBrk="1" hangingPunct="1"/>
            <a:r>
              <a:rPr lang="en-US" altLang="en-US" dirty="0">
                <a:solidFill>
                  <a:schemeClr val="tx2"/>
                </a:solidFill>
              </a:rPr>
              <a:t>Automated external defibrillation</a:t>
            </a:r>
          </a:p>
          <a:p>
            <a:pPr lvl="1" eaLnBrk="1" hangingPunct="1"/>
            <a:r>
              <a:rPr lang="en-US" altLang="en-US" dirty="0">
                <a:solidFill>
                  <a:schemeClr val="tx2"/>
                </a:solidFill>
              </a:rPr>
              <a:t>Airway adjuncts</a:t>
            </a:r>
          </a:p>
          <a:p>
            <a:pPr lvl="1" eaLnBrk="1" hangingPunct="1"/>
            <a:r>
              <a:rPr lang="en-US" altLang="en-US" dirty="0">
                <a:solidFill>
                  <a:schemeClr val="tx2"/>
                </a:solidFill>
              </a:rPr>
              <a:t>Assisting patients with certain medications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custDataLst>
              <p:tags r:id="rId1"/>
            </p:custDataLst>
          </p:nvPr>
        </p:nvSpPr>
        <p:spPr/>
        <p:txBody>
          <a:bodyPr/>
          <a:lstStyle/>
          <a:p>
            <a:pPr eaLnBrk="1" hangingPunct="1"/>
            <a:r>
              <a:rPr lang="en-US" altLang="en-US" dirty="0">
                <a:ea typeface="ヒラギノ角ゴ Pro W3" charset="-128"/>
              </a:rPr>
              <a:t>Course Description</a:t>
            </a:r>
            <a:r>
              <a:rPr lang="en-US" altLang="en-US" sz="2400" dirty="0">
                <a:ea typeface="ヒラギノ角ゴ Pro W3" charset="-128"/>
              </a:rPr>
              <a:t> </a:t>
            </a:r>
            <a:r>
              <a:rPr lang="en-US" altLang="en-US" sz="2000" b="0" dirty="0">
                <a:ea typeface="ヒラギノ角ゴ Pro W3" charset="-128"/>
              </a:rPr>
              <a:t>(6 of 8)</a:t>
            </a:r>
            <a:endParaRPr lang="en-US" altLang="en-US" sz="2800" b="0" dirty="0">
              <a:ea typeface="ヒラギノ角ゴ Pro W3" charset="-128"/>
            </a:endParaRPr>
          </a:p>
        </p:txBody>
      </p:sp>
      <p:sp>
        <p:nvSpPr>
          <p:cNvPr id="14339" name="Content Placeholder 2"/>
          <p:cNvSpPr>
            <a:spLocks noGrp="1"/>
          </p:cNvSpPr>
          <p:nvPr>
            <p:ph idx="4294967295"/>
            <p:custDataLst>
              <p:tags r:id="rId2"/>
            </p:custDataLst>
          </p:nvPr>
        </p:nvSpPr>
        <p:spPr>
          <a:xfrm>
            <a:off x="908050" y="1474788"/>
            <a:ext cx="10435590" cy="3986213"/>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228600"/>
          <a:lstStyle/>
          <a:p>
            <a:pPr eaLnBrk="1" hangingPunct="1"/>
            <a:r>
              <a:rPr lang="en-US" altLang="en-US" dirty="0">
                <a:solidFill>
                  <a:srgbClr val="000000"/>
                </a:solidFill>
                <a:ea typeface="ヒラギノ角ゴ Pro W3" charset="-128"/>
              </a:rPr>
              <a:t>An AEMT has training in specific aspects of advanced life support (ALS), including:</a:t>
            </a:r>
          </a:p>
          <a:p>
            <a:pPr lvl="1" eaLnBrk="1" hangingPunct="1"/>
            <a:r>
              <a:rPr lang="en-US" altLang="en-US" dirty="0">
                <a:solidFill>
                  <a:srgbClr val="000000"/>
                </a:solidFill>
              </a:rPr>
              <a:t>Intravenous (IV) therapy</a:t>
            </a:r>
          </a:p>
          <a:p>
            <a:pPr lvl="1" eaLnBrk="1" hangingPunct="1"/>
            <a:r>
              <a:rPr lang="en-US" altLang="en-US" dirty="0">
                <a:solidFill>
                  <a:srgbClr val="000000"/>
                </a:solidFill>
              </a:rPr>
              <a:t>Administration of a limited number of emergency medications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custDataLst>
              <p:tags r:id="rId1"/>
            </p:custDataLst>
          </p:nvPr>
        </p:nvSpPr>
        <p:spPr/>
        <p:txBody>
          <a:bodyPr/>
          <a:lstStyle/>
          <a:p>
            <a:pPr eaLnBrk="1" hangingPunct="1"/>
            <a:r>
              <a:rPr lang="en-US" altLang="en-US" dirty="0">
                <a:ea typeface="ヒラギノ角ゴ Pro W3" charset="-128"/>
              </a:rPr>
              <a:t>Course Description</a:t>
            </a:r>
            <a:r>
              <a:rPr lang="en-US" altLang="en-US" sz="2400" dirty="0">
                <a:ea typeface="ヒラギノ角ゴ Pro W3" charset="-128"/>
              </a:rPr>
              <a:t> </a:t>
            </a:r>
            <a:r>
              <a:rPr lang="en-US" altLang="en-US" sz="2000" b="0" dirty="0">
                <a:ea typeface="ヒラギノ角ゴ Pro W3" charset="-128"/>
              </a:rPr>
              <a:t>(7 of 8)</a:t>
            </a:r>
            <a:endParaRPr lang="en-US" altLang="en-US" sz="2800" b="0" dirty="0">
              <a:ea typeface="ヒラギノ角ゴ Pro W3" charset="-128"/>
            </a:endParaRPr>
          </a:p>
        </p:txBody>
      </p:sp>
      <p:sp>
        <p:nvSpPr>
          <p:cNvPr id="15363" name="Content Placeholder 2"/>
          <p:cNvSpPr>
            <a:spLocks noGrp="1"/>
          </p:cNvSpPr>
          <p:nvPr>
            <p:ph idx="4294967295"/>
            <p:custDataLst>
              <p:tags r:id="rId2"/>
            </p:custDataLst>
          </p:nvPr>
        </p:nvSpPr>
        <p:spPr>
          <a:xfrm>
            <a:off x="908050" y="1474788"/>
            <a:ext cx="10435590" cy="3986213"/>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228600"/>
          <a:lstStyle/>
          <a:p>
            <a:pPr eaLnBrk="1" hangingPunct="1"/>
            <a:r>
              <a:rPr lang="en-US" altLang="en-US" dirty="0">
                <a:solidFill>
                  <a:schemeClr val="tx2"/>
                </a:solidFill>
                <a:ea typeface="ヒラギノ角ゴ Pro W3" charset="-128"/>
              </a:rPr>
              <a:t>A paramedic has extensive ALS training, including:</a:t>
            </a:r>
          </a:p>
          <a:p>
            <a:pPr lvl="1" eaLnBrk="1" hangingPunct="1"/>
            <a:r>
              <a:rPr lang="en-US" altLang="en-US" dirty="0">
                <a:solidFill>
                  <a:schemeClr val="tx2"/>
                </a:solidFill>
              </a:rPr>
              <a:t>Endotracheal intubation</a:t>
            </a:r>
          </a:p>
          <a:p>
            <a:pPr lvl="1" eaLnBrk="1" hangingPunct="1"/>
            <a:r>
              <a:rPr lang="en-US" altLang="en-US" dirty="0">
                <a:solidFill>
                  <a:schemeClr val="tx2"/>
                </a:solidFill>
              </a:rPr>
              <a:t>Emergency pharmacology</a:t>
            </a:r>
          </a:p>
          <a:p>
            <a:pPr lvl="1" eaLnBrk="1" hangingPunct="1"/>
            <a:r>
              <a:rPr lang="en-US" altLang="en-US" dirty="0">
                <a:solidFill>
                  <a:schemeClr val="tx2"/>
                </a:solidFill>
              </a:rPr>
              <a:t>Cardiac monitoring</a:t>
            </a:r>
          </a:p>
          <a:p>
            <a:pPr lvl="1" eaLnBrk="1" hangingPunct="1"/>
            <a:r>
              <a:rPr lang="en-US" altLang="en-US" dirty="0">
                <a:solidFill>
                  <a:schemeClr val="tx2"/>
                </a:solidFill>
              </a:rPr>
              <a:t>Other advanced assessment and treatment skills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4294967295"/>
            <p:custDataLst>
              <p:tags r:id="rId1"/>
            </p:custDataLst>
          </p:nvPr>
        </p:nvSpPr>
        <p:spPr>
          <a:xfrm>
            <a:off x="908050" y="1474788"/>
            <a:ext cx="10435590" cy="3986213"/>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0"/>
          <a:lstStyle/>
          <a:p>
            <a:pPr eaLnBrk="1" hangingPunct="1">
              <a:buClr>
                <a:schemeClr val="tx2"/>
              </a:buClr>
            </a:pPr>
            <a:r>
              <a:rPr lang="en-US" altLang="en-US" dirty="0">
                <a:solidFill>
                  <a:schemeClr val="tx2"/>
                </a:solidFill>
                <a:ea typeface="ヒラギノ角ゴ Pro W3" charset="-128"/>
              </a:rPr>
              <a:t>EMT course includes four learning activities:</a:t>
            </a:r>
          </a:p>
          <a:p>
            <a:pPr lvl="1" eaLnBrk="1" hangingPunct="1">
              <a:buClr>
                <a:schemeClr val="tx2"/>
              </a:buClr>
              <a:buFontTx/>
              <a:buAutoNum type="arabicPeriod"/>
            </a:pPr>
            <a:r>
              <a:rPr lang="en-US" altLang="en-US" dirty="0">
                <a:solidFill>
                  <a:schemeClr val="tx2"/>
                </a:solidFill>
              </a:rPr>
              <a:t> Reading assignments, lecture presentations, and classroom discussions</a:t>
            </a:r>
          </a:p>
          <a:p>
            <a:pPr lvl="1" eaLnBrk="1" hangingPunct="1">
              <a:buClr>
                <a:schemeClr val="tx2"/>
              </a:buClr>
              <a:buFontTx/>
              <a:buAutoNum type="arabicPeriod"/>
            </a:pPr>
            <a:r>
              <a:rPr lang="en-US" altLang="en-US" dirty="0">
                <a:solidFill>
                  <a:schemeClr val="tx2"/>
                </a:solidFill>
              </a:rPr>
              <a:t> Step-by-step demonstrations</a:t>
            </a:r>
          </a:p>
          <a:p>
            <a:pPr lvl="1" eaLnBrk="1" hangingPunct="1">
              <a:buClr>
                <a:schemeClr val="tx2"/>
              </a:buClr>
              <a:buFontTx/>
              <a:buAutoNum type="arabicPeriod"/>
            </a:pPr>
            <a:r>
              <a:rPr lang="en-US" altLang="en-US" dirty="0">
                <a:solidFill>
                  <a:schemeClr val="tx2"/>
                </a:solidFill>
              </a:rPr>
              <a:t> Summary skills sheets</a:t>
            </a:r>
          </a:p>
          <a:p>
            <a:pPr lvl="1" eaLnBrk="1" hangingPunct="1">
              <a:buClr>
                <a:schemeClr val="tx2"/>
              </a:buClr>
              <a:buFontTx/>
              <a:buAutoNum type="arabicPeriod"/>
            </a:pPr>
            <a:r>
              <a:rPr lang="en-US" altLang="en-US" dirty="0">
                <a:solidFill>
                  <a:schemeClr val="tx2"/>
                </a:solidFill>
              </a:rPr>
              <a:t> Case presentations and scenarios</a:t>
            </a:r>
          </a:p>
        </p:txBody>
      </p:sp>
      <p:sp>
        <p:nvSpPr>
          <p:cNvPr id="4" name="Title 1"/>
          <p:cNvSpPr txBox="1">
            <a:spLocks/>
          </p:cNvSpPr>
          <p:nvPr>
            <p:custDataLst>
              <p:tags r:id="rId2"/>
            </p:custDataLst>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a:lstStyle>
          <a:p>
            <a:r>
              <a:rPr lang="en-US" altLang="en-US" dirty="0">
                <a:ea typeface="ヒラギノ角ゴ Pro W3" charset="-128"/>
              </a:rPr>
              <a:t>Course Description</a:t>
            </a:r>
            <a:r>
              <a:rPr lang="en-US" altLang="en-US" sz="2400" dirty="0">
                <a:ea typeface="ヒラギノ角ゴ Pro W3" charset="-128"/>
              </a:rPr>
              <a:t> </a:t>
            </a:r>
            <a:r>
              <a:rPr lang="en-US" altLang="en-US" sz="2000" b="0" dirty="0">
                <a:ea typeface="ヒラギノ角ゴ Pro W3" charset="-128"/>
              </a:rPr>
              <a:t>(8 of 8)</a:t>
            </a:r>
            <a:endParaRPr lang="en-US" altLang="en-US" sz="2800" b="0" dirty="0">
              <a:ea typeface="ヒラギノ角ゴ Pro W3"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custDataLst>
              <p:tags r:id="rId1"/>
            </p:custDataLst>
          </p:nvPr>
        </p:nvSpPr>
        <p:spPr/>
        <p:txBody>
          <a:bodyPr/>
          <a:lstStyle/>
          <a:p>
            <a:pPr eaLnBrk="1" hangingPunct="1"/>
            <a:r>
              <a:rPr lang="en-US" altLang="en-US" dirty="0">
                <a:ea typeface="ヒラギノ角ゴ Pro W3" charset="-128"/>
              </a:rPr>
              <a:t>EMT Training: Focus and Requirements</a:t>
            </a:r>
            <a:endParaRPr lang="en-US" altLang="en-US" sz="2800" b="0" dirty="0">
              <a:ea typeface="ヒラギノ角ゴ Pro W3" charset="-128"/>
            </a:endParaRPr>
          </a:p>
        </p:txBody>
      </p:sp>
      <p:sp>
        <p:nvSpPr>
          <p:cNvPr id="17411" name="Rectangle 3"/>
          <p:cNvSpPr>
            <a:spLocks noGrp="1" noChangeArrowheads="1"/>
          </p:cNvSpPr>
          <p:nvPr>
            <p:ph type="body" idx="4294967295"/>
            <p:custDataLst>
              <p:tags r:id="rId2"/>
            </p:custDataLst>
          </p:nvPr>
        </p:nvSpPr>
        <p:spPr>
          <a:xfrm>
            <a:off x="908050" y="1474788"/>
            <a:ext cx="10435590" cy="3986213"/>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tx2"/>
              </a:buClr>
            </a:pPr>
            <a:r>
              <a:rPr lang="en-US" altLang="en-US" dirty="0">
                <a:solidFill>
                  <a:schemeClr val="tx2"/>
                </a:solidFill>
                <a:ea typeface="ヒラギノ角ゴ Pro W3" charset="-128"/>
              </a:rPr>
              <a:t>EMTs are the backbone of EMS system in the United States.</a:t>
            </a:r>
          </a:p>
          <a:p>
            <a:pPr eaLnBrk="1" hangingPunct="1">
              <a:buClr>
                <a:schemeClr val="tx2"/>
              </a:buClr>
            </a:pPr>
            <a:r>
              <a:rPr lang="en-US" altLang="en-US" dirty="0">
                <a:solidFill>
                  <a:schemeClr val="tx2"/>
                </a:solidFill>
                <a:ea typeface="ヒラギノ角ゴ Pro W3" charset="-128"/>
              </a:rPr>
              <a:t>EMTs provide emergency care to the sick and injured.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custDataLst>
              <p:tags r:id="rId1"/>
            </p:custDataLst>
          </p:nvPr>
        </p:nvSpPr>
        <p:spPr/>
        <p:txBody>
          <a:bodyPr/>
          <a:lstStyle/>
          <a:p>
            <a:pPr eaLnBrk="1" hangingPunct="1"/>
            <a:r>
              <a:rPr lang="en-US" altLang="en-US" dirty="0">
                <a:ea typeface="ヒラギノ角ゴ Pro W3" charset="-128"/>
              </a:rPr>
              <a:t>Licensure Requirements</a:t>
            </a:r>
            <a:r>
              <a:rPr lang="en-US" altLang="en-US" sz="2400" dirty="0">
                <a:ea typeface="ヒラギノ角ゴ Pro W3" charset="-128"/>
              </a:rPr>
              <a:t> </a:t>
            </a:r>
            <a:r>
              <a:rPr lang="en-US" altLang="en-US" sz="2000" b="0" dirty="0">
                <a:ea typeface="ヒラギノ角ゴ Pro W3" charset="-128"/>
              </a:rPr>
              <a:t>(1 of</a:t>
            </a:r>
            <a:r>
              <a:rPr lang="en-US" altLang="en-US" sz="2000" b="0" dirty="0">
                <a:solidFill>
                  <a:schemeClr val="tx1"/>
                </a:solidFill>
                <a:ea typeface="ヒラギノ角ゴ Pro W3" charset="-128"/>
              </a:rPr>
              <a:t> </a:t>
            </a:r>
            <a:r>
              <a:rPr lang="en-US" altLang="en-US" sz="2000" b="0" dirty="0">
                <a:ea typeface="ヒラギノ角ゴ Pro W3" charset="-128"/>
              </a:rPr>
              <a:t>3) </a:t>
            </a:r>
            <a:endParaRPr lang="en-US" altLang="en-US" sz="2800" b="0" dirty="0">
              <a:ea typeface="ヒラギノ角ゴ Pro W3" charset="-128"/>
            </a:endParaRPr>
          </a:p>
        </p:txBody>
      </p:sp>
      <p:sp>
        <p:nvSpPr>
          <p:cNvPr id="19459" name="Rectangle 3"/>
          <p:cNvSpPr>
            <a:spLocks noGrp="1" noChangeArrowheads="1"/>
          </p:cNvSpPr>
          <p:nvPr>
            <p:ph type="body" idx="4294967295"/>
            <p:custDataLst>
              <p:tags r:id="rId2"/>
            </p:custDataLst>
          </p:nvPr>
        </p:nvSpPr>
        <p:spPr>
          <a:xfrm>
            <a:off x="908050" y="1474788"/>
            <a:ext cx="10435590" cy="3986213"/>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tx2"/>
              </a:buClr>
              <a:buFontTx/>
              <a:buNone/>
              <a:tabLst>
                <a:tab pos="342900" algn="l"/>
              </a:tabLst>
            </a:pPr>
            <a:r>
              <a:rPr lang="en-US" altLang="en-US" sz="3200" b="1" dirty="0">
                <a:solidFill>
                  <a:schemeClr val="tx2"/>
                </a:solidFill>
                <a:ea typeface="ヒラギノ角ゴ Pro W3" charset="-128"/>
              </a:rPr>
              <a:t>*</a:t>
            </a:r>
            <a:r>
              <a:rPr lang="en-US" altLang="en-US" dirty="0">
                <a:solidFill>
                  <a:schemeClr val="tx2"/>
                </a:solidFill>
                <a:ea typeface="ヒラギノ角ゴ Pro W3" charset="-128"/>
              </a:rPr>
              <a:t>	Requirements differ from state to state. General requirements to be an EMT are:</a:t>
            </a:r>
          </a:p>
          <a:p>
            <a:pPr lvl="1" eaLnBrk="1" hangingPunct="1">
              <a:buClr>
                <a:schemeClr val="tx2"/>
              </a:buClr>
              <a:tabLst>
                <a:tab pos="342900" algn="l"/>
              </a:tabLst>
            </a:pPr>
            <a:r>
              <a:rPr lang="en-US" altLang="en-US" dirty="0">
                <a:solidFill>
                  <a:schemeClr val="tx2"/>
                </a:solidFill>
                <a:ea typeface="ヒラギノ角ゴ Pro W3" charset="-128"/>
              </a:rPr>
              <a:t>High school diploma or equivalent</a:t>
            </a:r>
          </a:p>
          <a:p>
            <a:pPr lvl="1" eaLnBrk="1" hangingPunct="1">
              <a:buClr>
                <a:schemeClr val="tx2"/>
              </a:buClr>
              <a:tabLst>
                <a:tab pos="342900" algn="l"/>
              </a:tabLst>
            </a:pPr>
            <a:r>
              <a:rPr lang="en-US" altLang="en-US" dirty="0">
                <a:solidFill>
                  <a:schemeClr val="tx2"/>
                </a:solidFill>
                <a:ea typeface="ヒラギノ角ゴ Pro W3" charset="-128"/>
              </a:rPr>
              <a:t>Proof of immunization </a:t>
            </a:r>
          </a:p>
          <a:p>
            <a:pPr lvl="1" eaLnBrk="1" hangingPunct="1">
              <a:buClr>
                <a:schemeClr val="tx2"/>
              </a:buClr>
              <a:tabLst>
                <a:tab pos="342900" algn="l"/>
              </a:tabLst>
            </a:pPr>
            <a:r>
              <a:rPr lang="en-US" altLang="en-US" dirty="0">
                <a:solidFill>
                  <a:schemeClr val="tx2"/>
                </a:solidFill>
                <a:ea typeface="ヒラギノ角ゴ Pro W3" charset="-128"/>
              </a:rPr>
              <a:t>Successful completion of a background check and drug screening</a:t>
            </a:r>
          </a:p>
          <a:p>
            <a:pPr lvl="1" eaLnBrk="1" hangingPunct="1">
              <a:buClr>
                <a:schemeClr val="tx2"/>
              </a:buClr>
              <a:tabLst>
                <a:tab pos="342900" algn="l"/>
              </a:tabLst>
            </a:pPr>
            <a:r>
              <a:rPr lang="en-US" altLang="en-US" dirty="0">
                <a:solidFill>
                  <a:schemeClr val="tx2"/>
                </a:solidFill>
                <a:ea typeface="ヒラギノ角ゴ Pro W3" charset="-128"/>
              </a:rPr>
              <a:t>Valid driver</a:t>
            </a:r>
            <a:r>
              <a:rPr lang="ja-JP" altLang="en-US" dirty="0">
                <a:solidFill>
                  <a:schemeClr val="tx2"/>
                </a:solidFill>
                <a:ea typeface="ヒラギノ角ゴ Pro W3" charset="-128"/>
              </a:rPr>
              <a:t>’</a:t>
            </a:r>
            <a:r>
              <a:rPr lang="en-US" altLang="ja-JP" dirty="0">
                <a:solidFill>
                  <a:schemeClr val="tx2"/>
                </a:solidFill>
                <a:ea typeface="ヒラギノ角ゴ Pro W3" charset="-128"/>
              </a:rPr>
              <a:t>s license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custDataLst>
              <p:tags r:id="rId1"/>
            </p:custDataLst>
          </p:nvPr>
        </p:nvSpPr>
        <p:spPr/>
        <p:txBody>
          <a:bodyPr/>
          <a:lstStyle/>
          <a:p>
            <a:pPr eaLnBrk="1" hangingPunct="1"/>
            <a:r>
              <a:rPr lang="en-US" altLang="en-US" dirty="0">
                <a:ea typeface="ヒラギノ角ゴ Pro W3" charset="-128"/>
              </a:rPr>
              <a:t>Licensure Requirements</a:t>
            </a:r>
            <a:r>
              <a:rPr lang="en-US" altLang="en-US" sz="2400" dirty="0">
                <a:ea typeface="ヒラギノ角ゴ Pro W3" charset="-128"/>
              </a:rPr>
              <a:t> </a:t>
            </a:r>
            <a:r>
              <a:rPr lang="en-US" altLang="en-US" sz="2000" b="0" dirty="0">
                <a:ea typeface="ヒラギノ角ゴ Pro W3" charset="-128"/>
              </a:rPr>
              <a:t>(2 of 3) </a:t>
            </a:r>
            <a:endParaRPr lang="en-US" altLang="en-US" sz="2800" b="0" dirty="0">
              <a:ea typeface="ヒラギノ角ゴ Pro W3" charset="-128"/>
            </a:endParaRPr>
          </a:p>
        </p:txBody>
      </p:sp>
      <p:sp>
        <p:nvSpPr>
          <p:cNvPr id="20483" name="Rectangle 3"/>
          <p:cNvSpPr>
            <a:spLocks noGrp="1" noChangeArrowheads="1"/>
          </p:cNvSpPr>
          <p:nvPr>
            <p:ph type="body" idx="4294967295"/>
            <p:custDataLst>
              <p:tags r:id="rId2"/>
            </p:custDataLst>
          </p:nvPr>
        </p:nvSpPr>
        <p:spPr>
          <a:xfrm>
            <a:off x="908050" y="1474788"/>
            <a:ext cx="10435590" cy="3986213"/>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lvl="1" eaLnBrk="1" hangingPunct="1">
              <a:buClr>
                <a:schemeClr val="tx2"/>
              </a:buClr>
            </a:pPr>
            <a:r>
              <a:rPr lang="en-US" altLang="en-US" dirty="0">
                <a:solidFill>
                  <a:schemeClr val="tx2"/>
                </a:solidFill>
                <a:ea typeface="ヒラギノ角ゴ Pro W3" charset="-128"/>
              </a:rPr>
              <a:t>Successful completion of required courses and certification exams </a:t>
            </a:r>
          </a:p>
          <a:p>
            <a:pPr lvl="1" eaLnBrk="1" hangingPunct="1">
              <a:buClr>
                <a:schemeClr val="tx2"/>
              </a:buClr>
            </a:pPr>
            <a:r>
              <a:rPr lang="en-US" altLang="en-US" dirty="0">
                <a:solidFill>
                  <a:schemeClr val="tx2"/>
                </a:solidFill>
                <a:ea typeface="ヒラギノ角ゴ Pro W3" charset="-128"/>
              </a:rPr>
              <a:t>Demonstration of the mental and physical abilities necessary to perform the job</a:t>
            </a:r>
          </a:p>
          <a:p>
            <a:pPr lvl="1" eaLnBrk="1" hangingPunct="1">
              <a:buClr>
                <a:schemeClr val="tx2"/>
              </a:buClr>
            </a:pPr>
            <a:r>
              <a:rPr lang="en-US" altLang="en-US" dirty="0">
                <a:solidFill>
                  <a:schemeClr val="tx2"/>
                </a:solidFill>
                <a:ea typeface="ヒラギノ角ゴ Pro W3" charset="-128"/>
              </a:rPr>
              <a:t>Compliance with other state, local, and employer provisions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custDataLst>
              <p:tags r:id="rId1"/>
            </p:custDataLst>
          </p:nvPr>
        </p:nvSpPr>
        <p:spPr/>
        <p:txBody>
          <a:bodyPr/>
          <a:lstStyle/>
          <a:p>
            <a:r>
              <a:rPr lang="en-US" altLang="en-US" dirty="0">
                <a:ea typeface="ヒラギノ角ゴ Pro W3" charset="-128"/>
              </a:rPr>
              <a:t>Licensure Requirements</a:t>
            </a:r>
            <a:r>
              <a:rPr lang="en-US" altLang="en-US" sz="2400" dirty="0">
                <a:ea typeface="ヒラギノ角ゴ Pro W3" charset="-128"/>
              </a:rPr>
              <a:t> </a:t>
            </a:r>
            <a:r>
              <a:rPr lang="en-US" altLang="en-US" sz="2000" b="0" dirty="0">
                <a:ea typeface="ヒラギノ角ゴ Pro W3" charset="-128"/>
              </a:rPr>
              <a:t>(3 of 3)</a:t>
            </a:r>
            <a:endParaRPr lang="en-US" altLang="en-US" sz="2800" b="0" dirty="0">
              <a:ea typeface="ヒラギノ角ゴ Pro W3" charset="-128"/>
            </a:endParaRPr>
          </a:p>
        </p:txBody>
      </p:sp>
      <p:sp>
        <p:nvSpPr>
          <p:cNvPr id="21507" name="Rectangle 3"/>
          <p:cNvSpPr>
            <a:spLocks noGrp="1" noChangeArrowheads="1"/>
          </p:cNvSpPr>
          <p:nvPr>
            <p:ph type="body" idx="4294967295"/>
            <p:custDataLst>
              <p:tags r:id="rId2"/>
            </p:custDataLst>
          </p:nvPr>
        </p:nvSpPr>
        <p:spPr>
          <a:xfrm>
            <a:off x="908050" y="1474788"/>
            <a:ext cx="10435590" cy="3986213"/>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tx2"/>
              </a:buClr>
            </a:pPr>
            <a:r>
              <a:rPr lang="en-US" altLang="en-US" dirty="0">
                <a:solidFill>
                  <a:schemeClr val="tx2"/>
                </a:solidFill>
                <a:ea typeface="ヒラギノ角ゴ Pro W3" charset="-128"/>
              </a:rPr>
              <a:t>Americans With Disabilities Act (ADA)</a:t>
            </a:r>
          </a:p>
          <a:p>
            <a:pPr lvl="1" eaLnBrk="1" hangingPunct="1">
              <a:buClr>
                <a:schemeClr val="tx2"/>
              </a:buClr>
            </a:pPr>
            <a:r>
              <a:rPr lang="en-US" altLang="en-US" dirty="0">
                <a:solidFill>
                  <a:schemeClr val="tx2"/>
                </a:solidFill>
              </a:rPr>
              <a:t>Prohibits employers from failing to provide full and equal employment</a:t>
            </a:r>
          </a:p>
          <a:p>
            <a:pPr eaLnBrk="1" hangingPunct="1">
              <a:buClr>
                <a:schemeClr val="tx2"/>
              </a:buClr>
            </a:pPr>
            <a:r>
              <a:rPr lang="en-US" altLang="en-US" dirty="0">
                <a:solidFill>
                  <a:schemeClr val="tx2"/>
                </a:solidFill>
                <a:ea typeface="ヒラギノ角ゴ Pro W3" charset="-128"/>
              </a:rPr>
              <a:t>Title I of the ADA </a:t>
            </a:r>
          </a:p>
          <a:p>
            <a:pPr lvl="1" eaLnBrk="1" hangingPunct="1">
              <a:buClr>
                <a:schemeClr val="tx2"/>
              </a:buClr>
            </a:pPr>
            <a:r>
              <a:rPr lang="en-US" altLang="en-US" dirty="0">
                <a:solidFill>
                  <a:schemeClr val="tx2"/>
                </a:solidFill>
              </a:rPr>
              <a:t>Protects EMTs with disabilities who are seeking employment</a:t>
            </a:r>
          </a:p>
          <a:p>
            <a:pPr lvl="1" eaLnBrk="1" hangingPunct="1">
              <a:buClr>
                <a:schemeClr val="tx2"/>
              </a:buClr>
            </a:pPr>
            <a:r>
              <a:rPr lang="en-US" altLang="en-US" dirty="0">
                <a:solidFill>
                  <a:schemeClr val="tx2"/>
                </a:solidFill>
              </a:rPr>
              <a:t>May require modifying the work environment or how the job is performed</a:t>
            </a:r>
          </a:p>
          <a:p>
            <a:pPr eaLnBrk="1" hangingPunct="1">
              <a:buClr>
                <a:schemeClr val="tx2"/>
              </a:buClr>
            </a:pPr>
            <a:r>
              <a:rPr lang="en-US" altLang="en-US" dirty="0">
                <a:solidFill>
                  <a:schemeClr val="tx2"/>
                </a:solidFill>
                <a:ea typeface="ヒラギノ角ゴ Pro W3" charset="-128"/>
              </a:rPr>
              <a:t>Background checks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custDataLst>
              <p:tags r:id="rId1"/>
            </p:custDataLst>
          </p:nvPr>
        </p:nvSpPr>
        <p:spPr/>
        <p:txBody>
          <a:bodyPr/>
          <a:lstStyle/>
          <a:p>
            <a:pPr eaLnBrk="1" hangingPunct="1"/>
            <a:r>
              <a:rPr lang="en-US" altLang="en-US" dirty="0">
                <a:ea typeface="ヒラギノ角ゴ Pro W3" charset="-128"/>
              </a:rPr>
              <a:t>Overview of the EMS System</a:t>
            </a:r>
            <a:r>
              <a:rPr lang="en-US" altLang="en-US" sz="2400" dirty="0">
                <a:ea typeface="ヒラギノ角ゴ Pro W3" charset="-128"/>
              </a:rPr>
              <a:t> </a:t>
            </a:r>
            <a:r>
              <a:rPr lang="en-US" altLang="en-US" sz="2000" b="0" dirty="0">
                <a:ea typeface="ヒラギノ角ゴ Pro W3" charset="-128"/>
              </a:rPr>
              <a:t>(1 of 3)</a:t>
            </a:r>
            <a:endParaRPr lang="en-US" altLang="en-US" sz="2800" b="0" dirty="0">
              <a:ea typeface="ヒラギノ角ゴ Pro W3" charset="-128"/>
            </a:endParaRPr>
          </a:p>
        </p:txBody>
      </p:sp>
      <p:sp>
        <p:nvSpPr>
          <p:cNvPr id="22531" name="Content Placeholder 2"/>
          <p:cNvSpPr>
            <a:spLocks noGrp="1"/>
          </p:cNvSpPr>
          <p:nvPr>
            <p:ph idx="4294967295"/>
            <p:custDataLst>
              <p:tags r:id="rId2"/>
            </p:custDataLst>
          </p:nvPr>
        </p:nvSpPr>
        <p:spPr>
          <a:xfrm>
            <a:off x="908050" y="1474788"/>
            <a:ext cx="10435590" cy="3986213"/>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tx2"/>
              </a:buClr>
              <a:buFontTx/>
              <a:buNone/>
            </a:pPr>
            <a:r>
              <a:rPr lang="en-US" altLang="en-US" b="1" dirty="0">
                <a:solidFill>
                  <a:srgbClr val="000000"/>
                </a:solidFill>
                <a:latin typeface="Arial"/>
                <a:ea typeface="ヒラギノ角ゴ Pro W3" charset="-128"/>
                <a:cs typeface="Arial"/>
              </a:rPr>
              <a:t>History of EMS</a:t>
            </a:r>
          </a:p>
          <a:p>
            <a:pPr eaLnBrk="1" hangingPunct="1">
              <a:spcBef>
                <a:spcPct val="25000"/>
              </a:spcBef>
              <a:buClr>
                <a:schemeClr val="tx2"/>
              </a:buClr>
            </a:pPr>
            <a:r>
              <a:rPr lang="en-US" altLang="en-US" dirty="0">
                <a:solidFill>
                  <a:srgbClr val="000000"/>
                </a:solidFill>
                <a:ea typeface="ヒラギノ角ゴ Pro W3" charset="-128"/>
              </a:rPr>
              <a:t>Origins include:</a:t>
            </a:r>
          </a:p>
          <a:p>
            <a:pPr lvl="1" eaLnBrk="1" hangingPunct="1">
              <a:buClr>
                <a:schemeClr val="tx2"/>
              </a:buClr>
            </a:pPr>
            <a:r>
              <a:rPr lang="en-US" altLang="en-US" dirty="0">
                <a:solidFill>
                  <a:srgbClr val="000000"/>
                </a:solidFill>
              </a:rPr>
              <a:t>Volunteer ambulances in World War I</a:t>
            </a:r>
          </a:p>
          <a:p>
            <a:pPr lvl="1" eaLnBrk="1" hangingPunct="1">
              <a:buClr>
                <a:schemeClr val="tx2"/>
              </a:buClr>
            </a:pPr>
            <a:r>
              <a:rPr lang="en-US" altLang="en-US" dirty="0">
                <a:solidFill>
                  <a:srgbClr val="000000"/>
                </a:solidFill>
              </a:rPr>
              <a:t>Field care in World War II</a:t>
            </a:r>
          </a:p>
          <a:p>
            <a:pPr lvl="1" eaLnBrk="1" hangingPunct="1">
              <a:buClr>
                <a:schemeClr val="tx2"/>
              </a:buClr>
            </a:pPr>
            <a:r>
              <a:rPr lang="en-US" altLang="en-US" dirty="0">
                <a:solidFill>
                  <a:srgbClr val="000000"/>
                </a:solidFill>
              </a:rPr>
              <a:t>Field medic and rapid helicopter evacuation in Korean conflict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custDataLst>
              <p:tags r:id="rId1"/>
            </p:custDataLst>
          </p:nvPr>
        </p:nvSpPr>
        <p:spPr/>
        <p:txBody>
          <a:bodyPr/>
          <a:lstStyle/>
          <a:p>
            <a:pPr eaLnBrk="1" hangingPunct="1"/>
            <a:r>
              <a:rPr lang="en-US" altLang="en-US" dirty="0">
                <a:ea typeface="ヒラギノ角ゴ Pro W3" charset="-128"/>
              </a:rPr>
              <a:t>Overview of the EMS System </a:t>
            </a:r>
            <a:r>
              <a:rPr lang="en-US" altLang="en-US" sz="2000" b="0" dirty="0">
                <a:ea typeface="ヒラギノ角ゴ Pro W3" charset="-128"/>
              </a:rPr>
              <a:t>(2 of 3)</a:t>
            </a:r>
            <a:endParaRPr lang="en-US" altLang="en-US" sz="2800" b="0" dirty="0">
              <a:ea typeface="ヒラギノ角ゴ Pro W3" charset="-128"/>
            </a:endParaRPr>
          </a:p>
        </p:txBody>
      </p:sp>
      <p:sp>
        <p:nvSpPr>
          <p:cNvPr id="23555" name="Content Placeholder 2"/>
          <p:cNvSpPr>
            <a:spLocks noGrp="1"/>
          </p:cNvSpPr>
          <p:nvPr>
            <p:ph idx="4294967295"/>
            <p:custDataLst>
              <p:tags r:id="rId2"/>
            </p:custDataLst>
          </p:nvPr>
        </p:nvSpPr>
        <p:spPr>
          <a:xfrm>
            <a:off x="908050" y="1474788"/>
            <a:ext cx="10435590" cy="3986213"/>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r>
              <a:rPr lang="en-US" altLang="en-US" dirty="0">
                <a:solidFill>
                  <a:srgbClr val="000000"/>
                </a:solidFill>
                <a:ea typeface="ヒラギノ角ゴ Pro W3" charset="-128"/>
              </a:rPr>
              <a:t>1966</a:t>
            </a:r>
          </a:p>
          <a:p>
            <a:pPr lvl="1" eaLnBrk="1" hangingPunct="1"/>
            <a:r>
              <a:rPr lang="en-US" altLang="en-US" i="1" dirty="0">
                <a:solidFill>
                  <a:srgbClr val="000000"/>
                </a:solidFill>
              </a:rPr>
              <a:t>Accidental Death and Disability: The Neglected Disease of Modern Society </a:t>
            </a:r>
            <a:r>
              <a:rPr lang="en-US" altLang="en-US" dirty="0">
                <a:solidFill>
                  <a:srgbClr val="000000"/>
                </a:solidFill>
              </a:rPr>
              <a:t>established EMS</a:t>
            </a:r>
            <a:endParaRPr lang="en-US" altLang="en-US" i="1" dirty="0">
              <a:solidFill>
                <a:srgbClr val="000000"/>
              </a:solidFill>
            </a:endParaRPr>
          </a:p>
          <a:p>
            <a:pPr eaLnBrk="1" hangingPunct="1"/>
            <a:r>
              <a:rPr lang="en-US" altLang="en-US" dirty="0">
                <a:solidFill>
                  <a:srgbClr val="000000"/>
                </a:solidFill>
                <a:ea typeface="ヒラギノ角ゴ Pro W3" charset="-128"/>
              </a:rPr>
              <a:t>Early 1970s</a:t>
            </a:r>
          </a:p>
          <a:p>
            <a:pPr lvl="1" eaLnBrk="1" hangingPunct="1"/>
            <a:r>
              <a:rPr lang="en-US" altLang="en-US" dirty="0">
                <a:solidFill>
                  <a:srgbClr val="000000"/>
                </a:solidFill>
              </a:rPr>
              <a:t>DOT published the first EMT training curriculum.</a:t>
            </a:r>
          </a:p>
          <a:p>
            <a:pPr eaLnBrk="1" hangingPunct="1"/>
            <a:r>
              <a:rPr lang="en-US" altLang="en-US" dirty="0">
                <a:solidFill>
                  <a:srgbClr val="000000"/>
                </a:solidFill>
              </a:rPr>
              <a:t>1973</a:t>
            </a:r>
          </a:p>
          <a:p>
            <a:pPr lvl="1" eaLnBrk="1" hangingPunct="1"/>
            <a:r>
              <a:rPr lang="en-US" altLang="en-US" dirty="0">
                <a:solidFill>
                  <a:srgbClr val="000000"/>
                </a:solidFill>
              </a:rPr>
              <a:t>Emergency Medical Services Act</a:t>
            </a:r>
          </a:p>
          <a:p>
            <a:pPr eaLnBrk="1" hangingPunct="1"/>
            <a:r>
              <a:rPr lang="en-US" altLang="en-US" dirty="0">
                <a:solidFill>
                  <a:srgbClr val="000000"/>
                </a:solidFill>
                <a:ea typeface="ヒラギノ角ゴ Pro W3" charset="-128"/>
              </a:rPr>
              <a:t>1971</a:t>
            </a:r>
          </a:p>
          <a:p>
            <a:pPr lvl="1" eaLnBrk="1" hangingPunct="1"/>
            <a:r>
              <a:rPr lang="en-US" altLang="en-US" dirty="0">
                <a:solidFill>
                  <a:srgbClr val="000000"/>
                </a:solidFill>
              </a:rPr>
              <a:t>AAOS published the first EMT textbook.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
          <p:cNvSpPr>
            <a:spLocks noGrp="1" noChangeArrowheads="1"/>
          </p:cNvSpPr>
          <p:nvPr>
            <p:ph type="title"/>
          </p:nvPr>
        </p:nvSpPr>
        <p:spPr/>
        <p:txBody>
          <a:bodyPr/>
          <a:lstStyle/>
          <a:p>
            <a:r>
              <a:rPr lang="en-US" altLang="en-US" dirty="0">
                <a:ea typeface="ヒラギノ角ゴ Pro W3" charset="-128"/>
              </a:rPr>
              <a:t>National EMS Education Standard Competencies </a:t>
            </a:r>
            <a:r>
              <a:rPr lang="en-US" altLang="en-US" sz="2000" b="0" dirty="0">
                <a:ea typeface="ヒラギノ角ゴ Pro W3" charset="-128"/>
              </a:rPr>
              <a:t>(1 of 3)</a:t>
            </a:r>
            <a:endParaRPr lang="en-US" altLang="en-US" sz="1800" b="0" dirty="0">
              <a:ea typeface="ヒラギノ角ゴ Pro W3" charset="-128"/>
            </a:endParaRPr>
          </a:p>
        </p:txBody>
      </p:sp>
      <p:sp>
        <p:nvSpPr>
          <p:cNvPr id="5123" name="Rectangle 11"/>
          <p:cNvSpPr>
            <a:spLocks noGrp="1" noChangeArrowheads="1"/>
          </p:cNvSpPr>
          <p:nvPr>
            <p:ph type="body" idx="1"/>
            <p:custDataLst>
              <p:tags r:id="rId1"/>
            </p:custDataLst>
          </p:nvPr>
        </p:nvSpPr>
        <p:spPr>
          <a:xfrm>
            <a:off x="908050" y="1454150"/>
            <a:ext cx="10287000" cy="4699047"/>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91440" rIns="228600"/>
          <a:lstStyle/>
          <a:p>
            <a:pPr marL="0" indent="0">
              <a:buFontTx/>
              <a:buNone/>
            </a:pPr>
            <a:r>
              <a:rPr lang="en-US" altLang="en-US" b="1" dirty="0">
                <a:ea typeface="ヒラギノ角ゴ Pro W3" charset="-128"/>
              </a:rPr>
              <a:t>Preparatory</a:t>
            </a:r>
          </a:p>
          <a:p>
            <a:pPr marL="0" indent="0">
              <a:buFontTx/>
              <a:buNone/>
            </a:pPr>
            <a:r>
              <a:rPr lang="en-US" altLang="en-US" dirty="0">
                <a:ea typeface="ヒラギノ角ゴ Pro W3" charset="-128"/>
              </a:rPr>
              <a:t>Applies fundamental knowledge of the emergency medical services (EMS) system, safety/well-being of the emergency medical technician (EMT), medical/legal, and ethical issues to the provision of emergency care.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custDataLst>
              <p:tags r:id="rId1"/>
            </p:custDataLst>
          </p:nvPr>
        </p:nvSpPr>
        <p:spPr/>
        <p:txBody>
          <a:bodyPr/>
          <a:lstStyle/>
          <a:p>
            <a:pPr eaLnBrk="1" hangingPunct="1"/>
            <a:r>
              <a:rPr lang="en-US" altLang="en-US" dirty="0">
                <a:ea typeface="ヒラギノ角ゴ Pro W3" charset="-128"/>
              </a:rPr>
              <a:t>Overview of the EMS System </a:t>
            </a:r>
            <a:r>
              <a:rPr lang="en-US" altLang="en-US" sz="2000" b="0" dirty="0">
                <a:ea typeface="ヒラギノ角ゴ Pro W3" charset="-128"/>
              </a:rPr>
              <a:t>(3 of 3)</a:t>
            </a:r>
            <a:endParaRPr lang="en-US" altLang="en-US" sz="2800" b="0" dirty="0">
              <a:ea typeface="ヒラギノ角ゴ Pro W3" charset="-128"/>
            </a:endParaRPr>
          </a:p>
        </p:txBody>
      </p:sp>
      <p:sp>
        <p:nvSpPr>
          <p:cNvPr id="24579" name="Content Placeholder 2"/>
          <p:cNvSpPr>
            <a:spLocks noGrp="1"/>
          </p:cNvSpPr>
          <p:nvPr>
            <p:ph idx="4294967295"/>
            <p:custDataLst>
              <p:tags r:id="rId2"/>
            </p:custDataLst>
          </p:nvPr>
        </p:nvSpPr>
        <p:spPr>
          <a:xfrm>
            <a:off x="908050" y="1474788"/>
            <a:ext cx="10435590" cy="3986213"/>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r>
              <a:rPr lang="en-US" altLang="en-US" dirty="0">
                <a:solidFill>
                  <a:srgbClr val="000000"/>
                </a:solidFill>
                <a:ea typeface="ヒラギノ角ゴ Pro W3" charset="-128"/>
              </a:rPr>
              <a:t>National standardization efforts </a:t>
            </a:r>
          </a:p>
          <a:p>
            <a:pPr lvl="1"/>
            <a:r>
              <a:rPr lang="en-US" altLang="en-US" dirty="0">
                <a:solidFill>
                  <a:srgbClr val="000000"/>
                </a:solidFill>
              </a:rPr>
              <a:t>1970s – DOT’s National Standard Curriculum </a:t>
            </a:r>
          </a:p>
          <a:p>
            <a:pPr lvl="1" eaLnBrk="1" hangingPunct="1"/>
            <a:r>
              <a:rPr lang="en-US" altLang="en-US" dirty="0">
                <a:solidFill>
                  <a:srgbClr val="000000"/>
                </a:solidFill>
              </a:rPr>
              <a:t>1980s – Advanced levels of EMTs</a:t>
            </a:r>
          </a:p>
          <a:p>
            <a:pPr lvl="1" eaLnBrk="1" hangingPunct="1"/>
            <a:r>
              <a:rPr lang="en-US" altLang="en-US" dirty="0">
                <a:solidFill>
                  <a:srgbClr val="000000"/>
                </a:solidFill>
              </a:rPr>
              <a:t>1990s – NHTSA’s </a:t>
            </a:r>
            <a:r>
              <a:rPr lang="en-US" altLang="en-US" i="1" dirty="0">
                <a:solidFill>
                  <a:srgbClr val="000000"/>
                </a:solidFill>
              </a:rPr>
              <a:t>EMS Agenda for the Future</a:t>
            </a:r>
          </a:p>
          <a:p>
            <a:pPr lvl="1" eaLnBrk="1" hangingPunct="1"/>
            <a:r>
              <a:rPr lang="en-US" altLang="en-US" dirty="0">
                <a:solidFill>
                  <a:srgbClr val="000000"/>
                </a:solidFill>
              </a:rPr>
              <a:t>2019 – NHTSA’s</a:t>
            </a:r>
            <a:r>
              <a:rPr lang="en-US" altLang="en-US" i="1" dirty="0">
                <a:solidFill>
                  <a:srgbClr val="000000"/>
                </a:solidFill>
              </a:rPr>
              <a:t> EMS Agenda 2050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custDataLst>
              <p:tags r:id="rId1"/>
            </p:custDataLst>
          </p:nvPr>
        </p:nvSpPr>
        <p:spPr/>
        <p:txBody>
          <a:bodyPr/>
          <a:lstStyle/>
          <a:p>
            <a:r>
              <a:rPr lang="en-US" altLang="en-US" dirty="0">
                <a:ea typeface="ヒラギノ角ゴ Pro W3" charset="-128"/>
              </a:rPr>
              <a:t>Levels of Training </a:t>
            </a:r>
            <a:r>
              <a:rPr lang="en-US" altLang="en-US" sz="2000" b="0" dirty="0">
                <a:ea typeface="ヒラギノ角ゴ Pro W3" charset="-128"/>
              </a:rPr>
              <a:t>(1 of 2)</a:t>
            </a:r>
            <a:r>
              <a:rPr lang="en-US" altLang="en-US" sz="2000" dirty="0">
                <a:ea typeface="ヒラギノ角ゴ Pro W3" charset="-128"/>
              </a:rPr>
              <a:t> </a:t>
            </a:r>
            <a:endParaRPr lang="en-US" altLang="en-US" sz="2800" b="0" dirty="0">
              <a:ea typeface="ヒラギノ角ゴ Pro W3" charset="-128"/>
            </a:endParaRPr>
          </a:p>
        </p:txBody>
      </p:sp>
      <p:sp>
        <p:nvSpPr>
          <p:cNvPr id="25603" name="Rectangle 3"/>
          <p:cNvSpPr>
            <a:spLocks noGrp="1" noChangeArrowheads="1"/>
          </p:cNvSpPr>
          <p:nvPr>
            <p:ph type="body" idx="4294967295"/>
            <p:custDataLst>
              <p:tags r:id="rId2"/>
            </p:custDataLst>
          </p:nvPr>
        </p:nvSpPr>
        <p:spPr>
          <a:xfrm>
            <a:off x="908050" y="1474788"/>
            <a:ext cx="10435590" cy="3986213"/>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r>
              <a:rPr lang="en-US" altLang="en-US" dirty="0">
                <a:solidFill>
                  <a:srgbClr val="000000"/>
                </a:solidFill>
                <a:ea typeface="ヒラギノ角ゴ Pro W3" charset="-128"/>
              </a:rPr>
              <a:t>Federal level:</a:t>
            </a:r>
          </a:p>
          <a:p>
            <a:pPr lvl="1" eaLnBrk="1" hangingPunct="1"/>
            <a:r>
              <a:rPr lang="en-US" altLang="en-US" dirty="0">
                <a:solidFill>
                  <a:srgbClr val="000000"/>
                </a:solidFill>
              </a:rPr>
              <a:t>National EMS Scope of Practice Model provides guidelines. </a:t>
            </a:r>
          </a:p>
          <a:p>
            <a:pPr eaLnBrk="1" hangingPunct="1"/>
            <a:r>
              <a:rPr lang="en-US" altLang="en-US" dirty="0">
                <a:solidFill>
                  <a:srgbClr val="000000"/>
                </a:solidFill>
                <a:ea typeface="ヒラギノ角ゴ Pro W3" charset="-128"/>
              </a:rPr>
              <a:t>State level:</a:t>
            </a:r>
          </a:p>
          <a:p>
            <a:pPr lvl="1" eaLnBrk="1" hangingPunct="1"/>
            <a:r>
              <a:rPr lang="en-US" altLang="en-US" dirty="0">
                <a:solidFill>
                  <a:srgbClr val="000000"/>
                </a:solidFill>
              </a:rPr>
              <a:t>Laws regulate EMS operations.</a:t>
            </a:r>
          </a:p>
          <a:p>
            <a:pPr eaLnBrk="1" hangingPunct="1"/>
            <a:r>
              <a:rPr lang="en-US" altLang="en-US" dirty="0">
                <a:solidFill>
                  <a:srgbClr val="000000"/>
                </a:solidFill>
                <a:ea typeface="ヒラギノ角ゴ Pro W3" charset="-128"/>
              </a:rPr>
              <a:t>Local level:</a:t>
            </a:r>
          </a:p>
          <a:p>
            <a:pPr lvl="1" eaLnBrk="1" hangingPunct="1"/>
            <a:r>
              <a:rPr lang="en-US" altLang="en-US" dirty="0">
                <a:solidFill>
                  <a:srgbClr val="000000"/>
                </a:solidFill>
              </a:rPr>
              <a:t>Medical director provides oversight and support.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ChangeArrowheads="1"/>
          </p:cNvSpPr>
          <p:nvPr>
            <p:custDataLst>
              <p:tags r:id="rId1"/>
            </p:custDataLst>
          </p:nvPr>
        </p:nvSpPr>
        <p:spPr bwMode="auto">
          <a:xfrm>
            <a:off x="931333" y="1447800"/>
            <a:ext cx="10363200" cy="4800600"/>
          </a:xfrm>
          <a:prstGeom prst="rect">
            <a:avLst/>
          </a:prstGeo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lIns="228600" tIns="182880" rIns="137160" bIns="91440"/>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algn="l" eaLnBrk="1" hangingPunct="1">
              <a:spcBef>
                <a:spcPct val="50000"/>
              </a:spcBef>
              <a:buClr>
                <a:schemeClr val="bg1"/>
              </a:buClr>
            </a:pPr>
            <a:r>
              <a:rPr lang="en-US" altLang="en-US" sz="2800" b="1" dirty="0">
                <a:solidFill>
                  <a:schemeClr val="bg1"/>
                </a:solidFill>
                <a:latin typeface="Arial" charset="0"/>
              </a:rPr>
              <a:t>  </a:t>
            </a:r>
          </a:p>
        </p:txBody>
      </p:sp>
      <p:sp>
        <p:nvSpPr>
          <p:cNvPr id="26627" name="Rectangle 2"/>
          <p:cNvSpPr>
            <a:spLocks noGrp="1" noChangeArrowheads="1"/>
          </p:cNvSpPr>
          <p:nvPr>
            <p:ph type="title" idx="4294967295"/>
            <p:custDataLst>
              <p:tags r:id="rId2"/>
            </p:custDataLst>
          </p:nvPr>
        </p:nvSpPr>
        <p:spPr/>
        <p:txBody>
          <a:bodyPr/>
          <a:lstStyle/>
          <a:p>
            <a:r>
              <a:rPr lang="en-US" altLang="en-US" dirty="0">
                <a:ea typeface="ヒラギノ角ゴ Pro W3" charset="-128"/>
              </a:rPr>
              <a:t>Levels of Training </a:t>
            </a:r>
            <a:r>
              <a:rPr lang="en-US" altLang="en-US" sz="2000" b="0" dirty="0">
                <a:ea typeface="ヒラギノ角ゴ Pro W3" charset="-128"/>
              </a:rPr>
              <a:t>(2 of 2)</a:t>
            </a:r>
            <a:r>
              <a:rPr lang="en-US" altLang="en-US" sz="2000" dirty="0">
                <a:ea typeface="ヒラギノ角ゴ Pro W3" charset="-128"/>
              </a:rPr>
              <a:t> </a:t>
            </a:r>
            <a:endParaRPr lang="en-US" altLang="en-US" sz="2800" b="0" dirty="0">
              <a:ea typeface="ヒラギノ角ゴ Pro W3" charset="-128"/>
            </a:endParaRPr>
          </a:p>
        </p:txBody>
      </p:sp>
      <p:sp>
        <p:nvSpPr>
          <p:cNvPr id="2" name="Rectangle 1"/>
          <p:cNvSpPr/>
          <p:nvPr/>
        </p:nvSpPr>
        <p:spPr>
          <a:xfrm>
            <a:off x="3696715" y="5074063"/>
            <a:ext cx="4416771" cy="646331"/>
          </a:xfrm>
          <a:prstGeom prst="rect">
            <a:avLst/>
          </a:prstGeom>
        </p:spPr>
        <p:txBody>
          <a:bodyPr wrap="square">
            <a:spAutoFit/>
          </a:bodyPr>
          <a:lstStyle/>
          <a:p>
            <a:r>
              <a:rPr lang="en-US" b="1" dirty="0"/>
              <a:t>FIGURE 1-3 </a:t>
            </a:r>
            <a:r>
              <a:rPr lang="en-US" dirty="0"/>
              <a:t>Hierarchies of the 2019 National EMS Scope of Practice Model.</a:t>
            </a:r>
          </a:p>
        </p:txBody>
      </p:sp>
      <p:sp>
        <p:nvSpPr>
          <p:cNvPr id="3" name="Rectangle 2"/>
          <p:cNvSpPr/>
          <p:nvPr/>
        </p:nvSpPr>
        <p:spPr>
          <a:xfrm>
            <a:off x="3696715" y="5720394"/>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2051" name="Picture 3" descr="Image of three intersecting circles. Inside the first circle, is written, medical direction day to day. Inside the second circle is written, State EMS offices, EMS administration, regulatory role, legislative liaison role. Third circle reads, National EMS scope of practice model theoretical foundation.&#10;" title="Image of three intersecting circl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2606" y="1503318"/>
            <a:ext cx="3858068" cy="34774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pPr eaLnBrk="1" hangingPunct="1"/>
            <a:r>
              <a:rPr lang="en-US" altLang="en-US" dirty="0">
                <a:ea typeface="ヒラギノ角ゴ Pro W3" charset="-128"/>
              </a:rPr>
              <a:t>Public BLS and Immediate Aid</a:t>
            </a:r>
            <a:endParaRPr lang="en-US" altLang="en-US" sz="2400" dirty="0">
              <a:ea typeface="ヒラギノ角ゴ Pro W3" charset="-128"/>
            </a:endParaRPr>
          </a:p>
        </p:txBody>
      </p:sp>
      <p:sp>
        <p:nvSpPr>
          <p:cNvPr id="27651" name="Rectangle 3"/>
          <p:cNvSpPr>
            <a:spLocks noGrp="1" noChangeArrowheads="1"/>
          </p:cNvSpPr>
          <p:nvPr>
            <p:ph type="body" idx="4294967295"/>
            <p:custDataLst>
              <p:tags r:id="rId1"/>
            </p:custDataLst>
          </p:nvPr>
        </p:nvSpPr>
        <p:spPr>
          <a:xfrm>
            <a:off x="908050" y="1474788"/>
            <a:ext cx="10363200" cy="4800600"/>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r>
              <a:rPr lang="en-US" altLang="en-US" dirty="0">
                <a:solidFill>
                  <a:srgbClr val="000000"/>
                </a:solidFill>
                <a:ea typeface="ヒラギノ角ゴ Pro W3" charset="-128"/>
              </a:rPr>
              <a:t>Millions of laypeople are trained in BLS/CPR.</a:t>
            </a:r>
          </a:p>
          <a:p>
            <a:pPr eaLnBrk="1" hangingPunct="1"/>
            <a:r>
              <a:rPr lang="en-US" altLang="en-US" dirty="0">
                <a:solidFill>
                  <a:srgbClr val="000000"/>
                </a:solidFill>
                <a:ea typeface="ヒラギノ角ゴ Pro W3" charset="-128"/>
              </a:rPr>
              <a:t>Automated external defibrillators (AEDs) are used by laypeople.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custDataLst>
              <p:tags r:id="rId1"/>
            </p:custDataLst>
          </p:nvPr>
        </p:nvSpPr>
        <p:spPr/>
        <p:txBody>
          <a:bodyPr/>
          <a:lstStyle/>
          <a:p>
            <a:pPr eaLnBrk="1" hangingPunct="1"/>
            <a:r>
              <a:rPr lang="en-US" altLang="en-US" dirty="0">
                <a:ea typeface="ヒラギノ角ゴ Pro W3" charset="-128"/>
              </a:rPr>
              <a:t>Emergency Medical Responders</a:t>
            </a:r>
            <a:r>
              <a:rPr lang="en-US" altLang="en-US" sz="2400" dirty="0">
                <a:ea typeface="ヒラギノ角ゴ Pro W3" charset="-128"/>
              </a:rPr>
              <a:t> </a:t>
            </a:r>
            <a:endParaRPr lang="en-US" altLang="en-US" sz="2800" b="0" dirty="0">
              <a:ea typeface="ヒラギノ角ゴ Pro W3" charset="-128"/>
            </a:endParaRPr>
          </a:p>
        </p:txBody>
      </p:sp>
      <p:sp>
        <p:nvSpPr>
          <p:cNvPr id="28675" name="Rectangle 3"/>
          <p:cNvSpPr>
            <a:spLocks noGrp="1" noChangeArrowheads="1"/>
          </p:cNvSpPr>
          <p:nvPr>
            <p:ph type="body" idx="4294967295"/>
            <p:custDataLst>
              <p:tags r:id="rId2"/>
            </p:custDataLst>
          </p:nvPr>
        </p:nvSpPr>
        <p:spPr>
          <a:xfrm>
            <a:off x="908050" y="1474788"/>
            <a:ext cx="10435590" cy="3986213"/>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r>
              <a:rPr lang="en-US" altLang="en-US" dirty="0">
                <a:solidFill>
                  <a:srgbClr val="000000"/>
                </a:solidFill>
                <a:ea typeface="ヒラギノ角ゴ Pro W3" charset="-128"/>
              </a:rPr>
              <a:t>Include law enforcement officers and firefighters</a:t>
            </a:r>
          </a:p>
          <a:p>
            <a:pPr eaLnBrk="1" hangingPunct="1"/>
            <a:r>
              <a:rPr lang="en-US" altLang="en-US" dirty="0">
                <a:solidFill>
                  <a:srgbClr val="000000"/>
                </a:solidFill>
                <a:ea typeface="ヒラギノ角ゴ Pro W3" charset="-128"/>
              </a:rPr>
              <a:t>Initiate immediate care and assist EMTs </a:t>
            </a:r>
            <a:br>
              <a:rPr lang="en-US" altLang="en-US" dirty="0">
                <a:solidFill>
                  <a:srgbClr val="000000"/>
                </a:solidFill>
                <a:ea typeface="ヒラギノ角ゴ Pro W3" charset="-128"/>
              </a:rPr>
            </a:br>
            <a:r>
              <a:rPr lang="en-US" altLang="en-US" dirty="0">
                <a:solidFill>
                  <a:srgbClr val="000000"/>
                </a:solidFill>
                <a:ea typeface="ヒラギノ角ゴ Pro W3" charset="-128"/>
              </a:rPr>
              <a:t>on their arrival</a:t>
            </a:r>
          </a:p>
          <a:p>
            <a:pPr eaLnBrk="1" hangingPunct="1"/>
            <a:r>
              <a:rPr lang="en-US" altLang="en-US" dirty="0">
                <a:solidFill>
                  <a:srgbClr val="000000"/>
                </a:solidFill>
                <a:ea typeface="ヒラギノ角ゴ Pro W3" charset="-128"/>
              </a:rPr>
              <a:t>Focus on providing BLS and urgent care with limited equipment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idx="4294967295"/>
          </p:nvPr>
        </p:nvSpPr>
        <p:spPr/>
        <p:txBody>
          <a:bodyPr/>
          <a:lstStyle/>
          <a:p>
            <a:pPr eaLnBrk="1" hangingPunct="1">
              <a:defRPr/>
            </a:pPr>
            <a:r>
              <a:rPr lang="en-US" dirty="0">
                <a:ea typeface="+mj-ea"/>
                <a:cs typeface="+mj-cs"/>
              </a:rPr>
              <a:t>Emergency Medical Technicians</a:t>
            </a:r>
          </a:p>
        </p:txBody>
      </p:sp>
      <p:sp>
        <p:nvSpPr>
          <p:cNvPr id="29699" name="Rectangle 3"/>
          <p:cNvSpPr>
            <a:spLocks noGrp="1" noChangeArrowheads="1"/>
          </p:cNvSpPr>
          <p:nvPr>
            <p:ph type="body" idx="4294967295"/>
            <p:custDataLst>
              <p:tags r:id="rId1"/>
            </p:custDataLst>
          </p:nvPr>
        </p:nvSpPr>
        <p:spPr>
          <a:xfrm>
            <a:off x="908050" y="1474788"/>
            <a:ext cx="10435590" cy="3986213"/>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r>
              <a:rPr lang="en-US" altLang="en-US" dirty="0">
                <a:solidFill>
                  <a:srgbClr val="000000"/>
                </a:solidFill>
                <a:ea typeface="ヒラギノ角ゴ Pro W3" charset="-128"/>
              </a:rPr>
              <a:t>EMT course requires about 150–200 hours.</a:t>
            </a:r>
          </a:p>
          <a:p>
            <a:pPr eaLnBrk="1" hangingPunct="1"/>
            <a:r>
              <a:rPr lang="en-US" altLang="en-US" dirty="0">
                <a:solidFill>
                  <a:srgbClr val="000000"/>
                </a:solidFill>
                <a:ea typeface="ヒラギノ角ゴ Pro W3" charset="-128"/>
              </a:rPr>
              <a:t>The EMT has knowledge and skills to provide basic emergency care.</a:t>
            </a:r>
          </a:p>
          <a:p>
            <a:pPr eaLnBrk="1" hangingPunct="1"/>
            <a:r>
              <a:rPr lang="en-US" altLang="en-US" dirty="0">
                <a:solidFill>
                  <a:srgbClr val="000000"/>
                </a:solidFill>
                <a:ea typeface="ヒラギノ角ゴ Pro W3" charset="-128"/>
              </a:rPr>
              <a:t>The EMT assumes responsibility for assessment, care, packaging, and transport of the patient.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pPr eaLnBrk="1" hangingPunct="1"/>
            <a:r>
              <a:rPr lang="en-US" altLang="en-US" dirty="0">
                <a:ea typeface="ヒラギノ角ゴ Pro W3" charset="-128"/>
              </a:rPr>
              <a:t>Advanced Emergency Medical Technicians</a:t>
            </a:r>
            <a:endParaRPr lang="en-US" altLang="en-US" sz="2400" dirty="0">
              <a:ea typeface="ヒラギノ角ゴ Pro W3" charset="-128"/>
            </a:endParaRPr>
          </a:p>
        </p:txBody>
      </p:sp>
      <p:sp>
        <p:nvSpPr>
          <p:cNvPr id="30723" name="Rectangle 3"/>
          <p:cNvSpPr>
            <a:spLocks noGrp="1" noChangeArrowheads="1"/>
          </p:cNvSpPr>
          <p:nvPr>
            <p:ph type="body" idx="4294967295"/>
            <p:custDataLst>
              <p:tags r:id="rId1"/>
            </p:custDataLst>
          </p:nvPr>
        </p:nvSpPr>
        <p:spPr>
          <a:xfrm>
            <a:off x="908050" y="1474788"/>
            <a:ext cx="10435590" cy="3986213"/>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r>
              <a:rPr lang="en-US" altLang="en-US" dirty="0">
                <a:solidFill>
                  <a:srgbClr val="000000"/>
                </a:solidFill>
                <a:ea typeface="ヒラギノ角ゴ Pro W3" charset="-128"/>
              </a:rPr>
              <a:t>Training adds knowledge and skills in specific aspects of ALS, including: </a:t>
            </a:r>
          </a:p>
          <a:p>
            <a:pPr lvl="1" eaLnBrk="1" hangingPunct="1"/>
            <a:r>
              <a:rPr lang="en-US" altLang="en-US" dirty="0">
                <a:solidFill>
                  <a:srgbClr val="000000"/>
                </a:solidFill>
              </a:rPr>
              <a:t>IV therapy</a:t>
            </a:r>
          </a:p>
          <a:p>
            <a:pPr lvl="1" eaLnBrk="1" hangingPunct="1"/>
            <a:r>
              <a:rPr lang="en-US" altLang="en-US" dirty="0">
                <a:solidFill>
                  <a:srgbClr val="000000"/>
                </a:solidFill>
              </a:rPr>
              <a:t>Advanced airway adjuncts</a:t>
            </a:r>
          </a:p>
          <a:p>
            <a:pPr lvl="1" eaLnBrk="1" hangingPunct="1"/>
            <a:r>
              <a:rPr lang="en-US" altLang="en-US" dirty="0">
                <a:solidFill>
                  <a:srgbClr val="000000"/>
                </a:solidFill>
              </a:rPr>
              <a:t>Administration of limited number of medications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pPr eaLnBrk="1" hangingPunct="1"/>
            <a:r>
              <a:rPr lang="en-US" altLang="en-US" dirty="0">
                <a:ea typeface="ヒラギノ角ゴ Pro W3" charset="-128"/>
              </a:rPr>
              <a:t>Paramedics</a:t>
            </a:r>
            <a:endParaRPr lang="en-US" altLang="en-US" sz="2400" dirty="0">
              <a:ea typeface="ヒラギノ角ゴ Pro W3" charset="-128"/>
            </a:endParaRPr>
          </a:p>
        </p:txBody>
      </p:sp>
      <p:sp>
        <p:nvSpPr>
          <p:cNvPr id="31747" name="Rectangle 3"/>
          <p:cNvSpPr>
            <a:spLocks noGrp="1" noChangeArrowheads="1"/>
          </p:cNvSpPr>
          <p:nvPr>
            <p:ph type="body" idx="4294967295"/>
            <p:custDataLst>
              <p:tags r:id="rId1"/>
            </p:custDataLst>
          </p:nvPr>
        </p:nvSpPr>
        <p:spPr>
          <a:xfrm>
            <a:off x="908051" y="1474788"/>
            <a:ext cx="4933192" cy="4800600"/>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r>
              <a:rPr lang="en-US" altLang="en-US" dirty="0">
                <a:solidFill>
                  <a:srgbClr val="000000"/>
                </a:solidFill>
                <a:ea typeface="ヒラギノ角ゴ Pro W3" charset="-128"/>
              </a:rPr>
              <a:t>Extensive training</a:t>
            </a:r>
          </a:p>
          <a:p>
            <a:pPr lvl="1" eaLnBrk="1" hangingPunct="1"/>
            <a:r>
              <a:rPr lang="en-US" altLang="en-US" dirty="0">
                <a:solidFill>
                  <a:srgbClr val="000000"/>
                </a:solidFill>
              </a:rPr>
              <a:t>1,000 to more than 1,300 hours in the classroom and in internships </a:t>
            </a:r>
          </a:p>
          <a:p>
            <a:pPr eaLnBrk="1" hangingPunct="1"/>
            <a:r>
              <a:rPr lang="en-US" altLang="en-US" dirty="0">
                <a:solidFill>
                  <a:srgbClr val="000000"/>
                </a:solidFill>
                <a:ea typeface="ヒラギノ角ゴ Pro W3" charset="-128"/>
              </a:rPr>
              <a:t>Training covers a wide range of ALS skills. </a:t>
            </a:r>
          </a:p>
        </p:txBody>
      </p:sp>
      <p:pic>
        <p:nvPicPr>
          <p:cNvPr id="2" name="Picture 1" descr="Photo shows an arm placed over another hand. A tourniquet is seen applied on the upper arm. A pair of gloved hands are seen on the arm. One gloved hand is seen pressing the arm, while the other gloved  hand is seen doing the venipuncture.&#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0074" y="1746913"/>
            <a:ext cx="4684975" cy="3126446"/>
          </a:xfrm>
          <a:prstGeom prst="rect">
            <a:avLst/>
          </a:prstGeom>
        </p:spPr>
      </p:pic>
      <p:sp>
        <p:nvSpPr>
          <p:cNvPr id="6" name="Rectangle 5"/>
          <p:cNvSpPr/>
          <p:nvPr/>
        </p:nvSpPr>
        <p:spPr>
          <a:xfrm>
            <a:off x="6153311" y="4978528"/>
            <a:ext cx="5024205" cy="646331"/>
          </a:xfrm>
          <a:prstGeom prst="rect">
            <a:avLst/>
          </a:prstGeom>
        </p:spPr>
        <p:txBody>
          <a:bodyPr wrap="square">
            <a:spAutoFit/>
          </a:bodyPr>
          <a:lstStyle/>
          <a:p>
            <a:r>
              <a:rPr lang="en-US" b="1" dirty="0"/>
              <a:t>FIGURE 1-5 </a:t>
            </a:r>
            <a:r>
              <a:rPr lang="en-US" dirty="0"/>
              <a:t>Paramedic education and training cover a wide range of advanced life support skills. </a:t>
            </a:r>
          </a:p>
        </p:txBody>
      </p:sp>
      <p:sp>
        <p:nvSpPr>
          <p:cNvPr id="7" name="Rectangle 6"/>
          <p:cNvSpPr/>
          <p:nvPr/>
        </p:nvSpPr>
        <p:spPr>
          <a:xfrm>
            <a:off x="6153311" y="5610345"/>
            <a:ext cx="2826915" cy="246221"/>
          </a:xfrm>
          <a:prstGeom prst="rect">
            <a:avLst/>
          </a:prstGeom>
        </p:spPr>
        <p:txBody>
          <a:bodyPr wrap="square">
            <a:spAutoFit/>
          </a:bodyPr>
          <a:lstStyle/>
          <a:p>
            <a:r>
              <a:rPr lang="en-US" sz="1000" dirty="0"/>
              <a:t>© Jones &amp; Bartlett Learning. Courtesy of MIEMSS. </a:t>
            </a:r>
            <a:endParaRPr lang="en-US" sz="1000" dirty="0">
              <a:latin typeface="Arial" panose="020B060402020202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custDataLst>
              <p:tags r:id="rId1"/>
            </p:custDataLst>
          </p:nvPr>
        </p:nvSpPr>
        <p:spPr/>
        <p:txBody>
          <a:bodyPr>
            <a:normAutofit/>
          </a:bodyPr>
          <a:lstStyle/>
          <a:p>
            <a:pPr eaLnBrk="1" hangingPunct="1"/>
            <a:r>
              <a:rPr lang="en-US" altLang="en-US" dirty="0">
                <a:ea typeface="ヒラギノ角ゴ Pro W3" charset="-128"/>
              </a:rPr>
              <a:t>Components of the EMS System</a:t>
            </a:r>
            <a:endParaRPr lang="en-US" altLang="en-US" b="0" dirty="0">
              <a:ea typeface="ヒラギノ角ゴ Pro W3" charset="-128"/>
            </a:endParaRPr>
          </a:p>
        </p:txBody>
      </p:sp>
      <p:sp>
        <p:nvSpPr>
          <p:cNvPr id="32771" name="Rectangle 3"/>
          <p:cNvSpPr>
            <a:spLocks noGrp="1" noChangeArrowheads="1"/>
          </p:cNvSpPr>
          <p:nvPr>
            <p:ph type="body" idx="4294967295"/>
            <p:custDataLst>
              <p:tags r:id="rId2"/>
            </p:custDataLst>
          </p:nvPr>
        </p:nvSpPr>
        <p:spPr>
          <a:xfrm>
            <a:off x="908050" y="1474788"/>
            <a:ext cx="10435590" cy="3986213"/>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marL="457200" indent="-457200" eaLnBrk="1" hangingPunct="1">
              <a:buFontTx/>
              <a:buAutoNum type="arabicPeriod"/>
            </a:pPr>
            <a:r>
              <a:rPr lang="en-US" altLang="en-US" dirty="0">
                <a:solidFill>
                  <a:srgbClr val="000000"/>
                </a:solidFill>
                <a:ea typeface="ヒラギノ角ゴ Pro W3" charset="-128"/>
              </a:rPr>
              <a:t>Comprehensive, quality, convenient care</a:t>
            </a:r>
          </a:p>
          <a:p>
            <a:pPr marL="457200" indent="-457200" eaLnBrk="1" hangingPunct="1">
              <a:buFontTx/>
              <a:buAutoNum type="arabicPeriod"/>
            </a:pPr>
            <a:r>
              <a:rPr lang="en-US" altLang="en-US" dirty="0">
                <a:solidFill>
                  <a:srgbClr val="000000"/>
                </a:solidFill>
                <a:ea typeface="ヒラギノ角ゴ Pro W3" charset="-128"/>
              </a:rPr>
              <a:t>Evidence-based clinical care</a:t>
            </a:r>
          </a:p>
          <a:p>
            <a:pPr marL="457200" indent="-457200" eaLnBrk="1" hangingPunct="1">
              <a:buFontTx/>
              <a:buAutoNum type="arabicPeriod"/>
            </a:pPr>
            <a:r>
              <a:rPr lang="en-US" altLang="en-US" dirty="0">
                <a:solidFill>
                  <a:srgbClr val="000000"/>
                </a:solidFill>
                <a:ea typeface="ヒラギノ角ゴ Pro W3" charset="-128"/>
              </a:rPr>
              <a:t>Efficient, well-rounded care</a:t>
            </a:r>
          </a:p>
          <a:p>
            <a:pPr marL="457200" indent="-457200" eaLnBrk="1" hangingPunct="1">
              <a:buFontTx/>
              <a:buAutoNum type="arabicPeriod"/>
            </a:pPr>
            <a:r>
              <a:rPr lang="en-US" altLang="en-US" dirty="0">
                <a:solidFill>
                  <a:srgbClr val="000000"/>
                </a:solidFill>
                <a:ea typeface="ヒラギノ角ゴ Pro W3" charset="-128"/>
              </a:rPr>
              <a:t>Preventive care</a:t>
            </a:r>
          </a:p>
          <a:p>
            <a:pPr marL="457200" indent="-457200" eaLnBrk="1" hangingPunct="1">
              <a:buFontTx/>
              <a:buAutoNum type="arabicPeriod"/>
            </a:pPr>
            <a:r>
              <a:rPr lang="en-US" altLang="en-US" dirty="0">
                <a:solidFill>
                  <a:srgbClr val="000000"/>
                </a:solidFill>
                <a:ea typeface="ヒラギノ角ゴ Pro W3" charset="-128"/>
              </a:rPr>
              <a:t>Comprehensive and easily accessible patient records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custDataLst>
              <p:tags r:id="rId1"/>
            </p:custDataLst>
          </p:nvPr>
        </p:nvSpPr>
        <p:spPr/>
        <p:txBody>
          <a:bodyPr/>
          <a:lstStyle/>
          <a:p>
            <a:pPr eaLnBrk="1" hangingPunct="1"/>
            <a:r>
              <a:rPr lang="en-US" altLang="en-US" dirty="0">
                <a:ea typeface="ヒラギノ角ゴ Pro W3" charset="-128"/>
              </a:rPr>
              <a:t>Public Access</a:t>
            </a:r>
            <a:endParaRPr lang="en-US" altLang="en-US" sz="2800" b="0" dirty="0">
              <a:ea typeface="ヒラギノ角ゴ Pro W3" charset="-128"/>
            </a:endParaRPr>
          </a:p>
        </p:txBody>
      </p:sp>
      <p:sp>
        <p:nvSpPr>
          <p:cNvPr id="33795" name="Rectangle 3"/>
          <p:cNvSpPr>
            <a:spLocks noGrp="1" noChangeArrowheads="1"/>
          </p:cNvSpPr>
          <p:nvPr>
            <p:ph type="body" idx="4294967295"/>
            <p:custDataLst>
              <p:tags r:id="rId2"/>
            </p:custDataLst>
          </p:nvPr>
        </p:nvSpPr>
        <p:spPr>
          <a:xfrm>
            <a:off x="908050" y="1474788"/>
            <a:ext cx="10435590" cy="3986213"/>
          </a:xfrm>
          <a:noFill/>
          <a:ln cap="flat">
            <a:noFill/>
          </a:ln>
        </p:spPr>
        <p:txBody>
          <a:bodyPr tIns="182880" rIns="137160"/>
          <a:lstStyle/>
          <a:p>
            <a:pPr eaLnBrk="1" hangingPunct="1">
              <a:defRPr/>
            </a:pPr>
            <a:r>
              <a:rPr lang="en-US" dirty="0">
                <a:solidFill>
                  <a:srgbClr val="000000"/>
                </a:solidFill>
                <a:cs typeface="+mn-cs"/>
              </a:rPr>
              <a:t>9-1-1 system </a:t>
            </a:r>
          </a:p>
          <a:p>
            <a:pPr lvl="1" eaLnBrk="1" hangingPunct="1">
              <a:defRPr/>
            </a:pPr>
            <a:r>
              <a:rPr lang="en-US" dirty="0">
                <a:solidFill>
                  <a:srgbClr val="000000"/>
                </a:solidFill>
                <a:ea typeface="ヒラギノ角ゴ Pro W3" pitchFamily="1" charset="-128"/>
              </a:rPr>
              <a:t>Access public safety </a:t>
            </a:r>
          </a:p>
          <a:p>
            <a:pPr eaLnBrk="1" hangingPunct="1">
              <a:defRPr/>
            </a:pPr>
            <a:r>
              <a:rPr lang="en-US" dirty="0">
                <a:solidFill>
                  <a:srgbClr val="000000"/>
                </a:solidFill>
                <a:cs typeface="+mn-cs"/>
              </a:rPr>
              <a:t>Dispatchers </a:t>
            </a:r>
          </a:p>
          <a:p>
            <a:pPr lvl="1" eaLnBrk="1" hangingPunct="1">
              <a:defRPr/>
            </a:pPr>
            <a:r>
              <a:rPr lang="en-US" dirty="0">
                <a:solidFill>
                  <a:srgbClr val="000000"/>
                </a:solidFill>
              </a:rPr>
              <a:t>Obtain information and dispatch resources</a:t>
            </a:r>
            <a:endParaRPr lang="en-US" dirty="0">
              <a:solidFill>
                <a:srgbClr val="000000"/>
              </a:solidFill>
              <a:ea typeface="ヒラギノ角ゴ Pro W3" pitchFamily="1" charset="-128"/>
            </a:endParaRPr>
          </a:p>
          <a:p>
            <a:pPr eaLnBrk="1" hangingPunct="1">
              <a:defRPr/>
            </a:pPr>
            <a:r>
              <a:rPr lang="en-US" dirty="0">
                <a:solidFill>
                  <a:srgbClr val="000000"/>
                </a:solidFill>
                <a:cs typeface="+mn-cs"/>
              </a:rPr>
              <a:t>Emergency medical dispatch (EMD) system</a:t>
            </a:r>
          </a:p>
          <a:p>
            <a:pPr lvl="1" eaLnBrk="1" hangingPunct="1">
              <a:defRPr/>
            </a:pPr>
            <a:r>
              <a:rPr lang="en-US" dirty="0">
                <a:solidFill>
                  <a:srgbClr val="000000"/>
                </a:solidFill>
              </a:rPr>
              <a:t>Provides medical instruction</a:t>
            </a:r>
          </a:p>
          <a:p>
            <a:pPr>
              <a:defRPr/>
            </a:pPr>
            <a:r>
              <a:rPr lang="en-US" dirty="0">
                <a:solidFill>
                  <a:srgbClr val="000000"/>
                </a:solidFill>
              </a:rPr>
              <a:t>Mobile apps assist with layperson CPR and AED location</a:t>
            </a:r>
          </a:p>
          <a:p>
            <a:pPr marL="0" indent="0" eaLnBrk="1" hangingPunct="1">
              <a:buFontTx/>
              <a:buNone/>
              <a:defRPr/>
            </a:pPr>
            <a:endParaRPr lang="en-US" dirty="0">
              <a:solidFill>
                <a:srgbClr val="000000"/>
              </a:solidFill>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1"/>
            </p:custDataLst>
          </p:nvPr>
        </p:nvSpPr>
        <p:spPr/>
        <p:txBody>
          <a:bodyPr/>
          <a:lstStyle/>
          <a:p>
            <a:pPr eaLnBrk="1" hangingPunct="1"/>
            <a:r>
              <a:rPr lang="en-US" altLang="en-US" dirty="0">
                <a:ea typeface="ヒラギノ角ゴ Pro W3" charset="-128"/>
              </a:rPr>
              <a:t>National EMS Education Standard Competencies </a:t>
            </a:r>
            <a:r>
              <a:rPr lang="en-US" altLang="en-US" sz="2000" b="0" dirty="0">
                <a:ea typeface="ヒラギノ角ゴ Pro W3" charset="-128"/>
              </a:rPr>
              <a:t>(2 of 3)</a:t>
            </a:r>
            <a:endParaRPr lang="en-US" altLang="en-US" sz="1800" b="0" dirty="0">
              <a:ea typeface="ヒラギノ角ゴ Pro W3" charset="-128"/>
            </a:endParaRPr>
          </a:p>
        </p:txBody>
      </p:sp>
      <p:sp>
        <p:nvSpPr>
          <p:cNvPr id="6147" name="Rectangle 3"/>
          <p:cNvSpPr>
            <a:spLocks noGrp="1" noChangeArrowheads="1"/>
          </p:cNvSpPr>
          <p:nvPr>
            <p:ph type="body"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rIns="0"/>
          <a:lstStyle/>
          <a:p>
            <a:pPr eaLnBrk="1" hangingPunct="1">
              <a:spcBef>
                <a:spcPct val="35000"/>
              </a:spcBef>
              <a:buFontTx/>
              <a:buNone/>
              <a:tabLst>
                <a:tab pos="342900" algn="l"/>
              </a:tabLst>
            </a:pPr>
            <a:r>
              <a:rPr lang="en-US" altLang="en-US" b="1" dirty="0">
                <a:ea typeface="ヒラギノ角ゴ Pro W3" charset="-128"/>
              </a:rPr>
              <a:t>Emergency Medical Services (EMS) Systems</a:t>
            </a:r>
          </a:p>
          <a:p>
            <a:pPr eaLnBrk="1" hangingPunct="1">
              <a:spcBef>
                <a:spcPct val="35000"/>
              </a:spcBef>
              <a:tabLst>
                <a:tab pos="342900" algn="l"/>
              </a:tabLst>
            </a:pPr>
            <a:r>
              <a:rPr lang="en-US" altLang="en-US" dirty="0">
                <a:ea typeface="ヒラギノ角ゴ Pro W3" charset="-128"/>
              </a:rPr>
              <a:t>EMS systems</a:t>
            </a:r>
          </a:p>
          <a:p>
            <a:pPr eaLnBrk="1" hangingPunct="1">
              <a:spcBef>
                <a:spcPct val="35000"/>
              </a:spcBef>
              <a:tabLst>
                <a:tab pos="342900" algn="l"/>
              </a:tabLst>
            </a:pPr>
            <a:r>
              <a:rPr lang="en-US" altLang="en-US" dirty="0">
                <a:ea typeface="ヒラギノ角ゴ Pro W3" charset="-128"/>
              </a:rPr>
              <a:t>History of EMS</a:t>
            </a:r>
          </a:p>
          <a:p>
            <a:pPr eaLnBrk="1" hangingPunct="1">
              <a:spcBef>
                <a:spcPct val="35000"/>
              </a:spcBef>
              <a:tabLst>
                <a:tab pos="342900" algn="l"/>
              </a:tabLst>
            </a:pPr>
            <a:r>
              <a:rPr lang="en-US" altLang="en-US" dirty="0">
                <a:ea typeface="ヒラギノ角ゴ Pro W3" charset="-128"/>
              </a:rPr>
              <a:t>Roles/responsibilities/professionalism </a:t>
            </a:r>
            <a:br>
              <a:rPr lang="en-US" altLang="en-US" dirty="0">
                <a:ea typeface="ヒラギノ角ゴ Pro W3" charset="-128"/>
              </a:rPr>
            </a:br>
            <a:r>
              <a:rPr lang="en-US" altLang="en-US" dirty="0">
                <a:ea typeface="ヒラギノ角ゴ Pro W3" charset="-128"/>
              </a:rPr>
              <a:t>of EMS personnel</a:t>
            </a:r>
          </a:p>
          <a:p>
            <a:pPr eaLnBrk="1" hangingPunct="1">
              <a:spcBef>
                <a:spcPct val="35000"/>
              </a:spcBef>
              <a:tabLst>
                <a:tab pos="342900" algn="l"/>
              </a:tabLst>
            </a:pPr>
            <a:r>
              <a:rPr lang="en-US" altLang="en-US" dirty="0">
                <a:ea typeface="ヒラギノ角ゴ Pro W3" charset="-128"/>
              </a:rPr>
              <a:t>Quality improvement</a:t>
            </a:r>
          </a:p>
          <a:p>
            <a:pPr eaLnBrk="1" hangingPunct="1">
              <a:spcBef>
                <a:spcPct val="35000"/>
              </a:spcBef>
              <a:tabLst>
                <a:tab pos="342900" algn="l"/>
              </a:tabLst>
            </a:pPr>
            <a:r>
              <a:rPr lang="en-US" altLang="en-US" dirty="0">
                <a:ea typeface="ヒラギノ角ゴ Pro W3" charset="-128"/>
              </a:rPr>
              <a:t>Patient safety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custDataLst>
              <p:tags r:id="rId1"/>
            </p:custDataLst>
          </p:nvPr>
        </p:nvSpPr>
        <p:spPr/>
        <p:txBody>
          <a:bodyPr/>
          <a:lstStyle/>
          <a:p>
            <a:pPr eaLnBrk="1" hangingPunct="1"/>
            <a:r>
              <a:rPr lang="en-US" altLang="en-US" dirty="0">
                <a:ea typeface="ヒラギノ角ゴ Pro W3" charset="-128"/>
              </a:rPr>
              <a:t>Human Resources</a:t>
            </a:r>
            <a:endParaRPr lang="en-US" altLang="en-US" sz="2800" b="0" dirty="0">
              <a:ea typeface="ヒラギノ角ゴ Pro W3" charset="-128"/>
            </a:endParaRPr>
          </a:p>
        </p:txBody>
      </p:sp>
      <p:sp>
        <p:nvSpPr>
          <p:cNvPr id="37891" name="Rectangle 3"/>
          <p:cNvSpPr>
            <a:spLocks noGrp="1" noChangeArrowheads="1"/>
          </p:cNvSpPr>
          <p:nvPr>
            <p:ph type="body" idx="4294967295"/>
            <p:custDataLst>
              <p:tags r:id="rId2"/>
            </p:custDataLst>
          </p:nvPr>
        </p:nvSpPr>
        <p:spPr>
          <a:xfrm>
            <a:off x="908050" y="1474788"/>
            <a:ext cx="5384800" cy="4800600"/>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r>
              <a:rPr lang="en-US" altLang="en-US" dirty="0">
                <a:solidFill>
                  <a:srgbClr val="000000"/>
                </a:solidFill>
                <a:ea typeface="ヒラギノ角ゴ Pro W3" charset="-128"/>
              </a:rPr>
              <a:t>Focuses on people who deliver care</a:t>
            </a:r>
          </a:p>
          <a:p>
            <a:pPr eaLnBrk="1" hangingPunct="1"/>
            <a:r>
              <a:rPr lang="en-US" altLang="en-US" i="1" dirty="0">
                <a:solidFill>
                  <a:srgbClr val="000000"/>
                </a:solidFill>
                <a:ea typeface="ヒラギノ角ゴ Pro W3" charset="-128"/>
              </a:rPr>
              <a:t>EMS Agenda 2050 </a:t>
            </a:r>
            <a:r>
              <a:rPr lang="en-US" altLang="en-US" dirty="0">
                <a:solidFill>
                  <a:srgbClr val="000000"/>
                </a:solidFill>
                <a:ea typeface="ヒラギノ角ゴ Pro W3" charset="-128"/>
              </a:rPr>
              <a:t>encourages an environment where people want to work.</a:t>
            </a:r>
          </a:p>
          <a:p>
            <a:pPr lvl="1" eaLnBrk="1" hangingPunct="1"/>
            <a:endParaRPr lang="en-US" altLang="en-US" dirty="0">
              <a:solidFill>
                <a:schemeClr val="bg1"/>
              </a:solidFill>
            </a:endParaRPr>
          </a:p>
        </p:txBody>
      </p:sp>
      <p:sp>
        <p:nvSpPr>
          <p:cNvPr id="2" name="Rectangle 1"/>
          <p:cNvSpPr/>
          <p:nvPr/>
        </p:nvSpPr>
        <p:spPr>
          <a:xfrm>
            <a:off x="6493439" y="4569890"/>
            <a:ext cx="5113843" cy="923330"/>
          </a:xfrm>
          <a:prstGeom prst="rect">
            <a:avLst/>
          </a:prstGeom>
        </p:spPr>
        <p:txBody>
          <a:bodyPr wrap="square">
            <a:spAutoFit/>
          </a:bodyPr>
          <a:lstStyle/>
          <a:p>
            <a:r>
              <a:rPr lang="en-US" b="1" dirty="0"/>
              <a:t>FIGURE 1-6 </a:t>
            </a:r>
            <a:r>
              <a:rPr lang="en-US" dirty="0"/>
              <a:t>Trained dispatchers obtain information about the call and then send responders to the scene as needed.</a:t>
            </a:r>
          </a:p>
        </p:txBody>
      </p:sp>
      <p:sp>
        <p:nvSpPr>
          <p:cNvPr id="3" name="Rectangle 2"/>
          <p:cNvSpPr/>
          <p:nvPr/>
        </p:nvSpPr>
        <p:spPr>
          <a:xfrm>
            <a:off x="6516257" y="5474559"/>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pic>
        <p:nvPicPr>
          <p:cNvPr id="3075" name="Picture 3" descr="Photo shows a man sitting in front of a monitor, wearing a headphone, looking at the monitor.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5405" y="1491472"/>
            <a:ext cx="4553118" cy="30379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custDataLst>
              <p:tags r:id="rId1"/>
            </p:custDataLst>
          </p:nvPr>
        </p:nvSpPr>
        <p:spPr/>
        <p:txBody>
          <a:bodyPr/>
          <a:lstStyle/>
          <a:p>
            <a:pPr eaLnBrk="1" hangingPunct="1"/>
            <a:r>
              <a:rPr lang="en-US" altLang="en-US" dirty="0">
                <a:ea typeface="ヒラギノ角ゴ Pro W3" charset="-128"/>
              </a:rPr>
              <a:t>Medical Direction</a:t>
            </a:r>
            <a:r>
              <a:rPr lang="en-US" altLang="en-US" sz="2400" dirty="0">
                <a:ea typeface="ヒラギノ角ゴ Pro W3" charset="-128"/>
              </a:rPr>
              <a:t> </a:t>
            </a:r>
            <a:r>
              <a:rPr lang="en-US" altLang="en-US" sz="2000" b="0" dirty="0">
                <a:ea typeface="ヒラギノ角ゴ Pro W3" charset="-128"/>
              </a:rPr>
              <a:t>(1 of 2)</a:t>
            </a:r>
            <a:endParaRPr lang="en-US" altLang="en-US" sz="2800" b="0" dirty="0">
              <a:ea typeface="ヒラギノ角ゴ Pro W3" charset="-128"/>
            </a:endParaRPr>
          </a:p>
        </p:txBody>
      </p:sp>
      <p:sp>
        <p:nvSpPr>
          <p:cNvPr id="40963" name="Rectangle 3"/>
          <p:cNvSpPr>
            <a:spLocks noGrp="1" noChangeArrowheads="1"/>
          </p:cNvSpPr>
          <p:nvPr>
            <p:ph type="body" idx="4294967295"/>
            <p:custDataLst>
              <p:tags r:id="rId2"/>
            </p:custDataLst>
          </p:nvPr>
        </p:nvSpPr>
        <p:spPr>
          <a:xfrm>
            <a:off x="908050" y="1474788"/>
            <a:ext cx="10435590" cy="3986213"/>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r>
              <a:rPr lang="en-US" altLang="en-US" dirty="0">
                <a:solidFill>
                  <a:srgbClr val="000000"/>
                </a:solidFill>
                <a:ea typeface="ヒラギノ角ゴ Pro W3" charset="-128"/>
              </a:rPr>
              <a:t>Physician medical director </a:t>
            </a:r>
          </a:p>
          <a:p>
            <a:pPr lvl="1" eaLnBrk="1" hangingPunct="1"/>
            <a:r>
              <a:rPr lang="en-US" altLang="en-US" dirty="0">
                <a:solidFill>
                  <a:srgbClr val="000000"/>
                </a:solidFill>
              </a:rPr>
              <a:t>Authorizes EMTs to provide medical care in field</a:t>
            </a:r>
          </a:p>
          <a:p>
            <a:pPr eaLnBrk="1" hangingPunct="1"/>
            <a:r>
              <a:rPr lang="en-US" altLang="en-US" dirty="0">
                <a:solidFill>
                  <a:srgbClr val="000000"/>
                </a:solidFill>
                <a:ea typeface="ヒラギノ角ゴ Pro W3" charset="-128"/>
              </a:rPr>
              <a:t>Medical director</a:t>
            </a:r>
          </a:p>
          <a:p>
            <a:pPr lvl="1" eaLnBrk="1" hangingPunct="1"/>
            <a:r>
              <a:rPr lang="en-US" altLang="en-US" dirty="0">
                <a:solidFill>
                  <a:srgbClr val="000000"/>
                </a:solidFill>
              </a:rPr>
              <a:t>Acts as liaison</a:t>
            </a:r>
          </a:p>
          <a:p>
            <a:pPr eaLnBrk="1" hangingPunct="1"/>
            <a:r>
              <a:rPr lang="en-US" altLang="en-US" dirty="0">
                <a:solidFill>
                  <a:srgbClr val="000000"/>
                </a:solidFill>
                <a:ea typeface="ヒラギノ角ゴ Pro W3" charset="-128"/>
              </a:rPr>
              <a:t>Standing orders and protocols</a:t>
            </a:r>
          </a:p>
          <a:p>
            <a:pPr lvl="1" eaLnBrk="1" hangingPunct="1"/>
            <a:r>
              <a:rPr lang="en-US" altLang="en-US" dirty="0">
                <a:solidFill>
                  <a:srgbClr val="000000"/>
                </a:solidFill>
              </a:rPr>
              <a:t>Describe appropriate care</a:t>
            </a:r>
          </a:p>
          <a:p>
            <a:pPr lvl="1" eaLnBrk="1" hangingPunct="1"/>
            <a:r>
              <a:rPr lang="en-US" altLang="en-US" dirty="0">
                <a:solidFill>
                  <a:srgbClr val="000000"/>
                </a:solidFill>
              </a:rPr>
              <a:t>Establish medical direction for providers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custDataLst>
              <p:tags r:id="rId1"/>
            </p:custDataLst>
          </p:nvPr>
        </p:nvSpPr>
        <p:spPr/>
        <p:txBody>
          <a:bodyPr/>
          <a:lstStyle/>
          <a:p>
            <a:pPr eaLnBrk="1" hangingPunct="1"/>
            <a:r>
              <a:rPr lang="en-US" altLang="en-US" dirty="0">
                <a:ea typeface="ヒラギノ角ゴ Pro W3" charset="-128"/>
              </a:rPr>
              <a:t>Medical Direction</a:t>
            </a:r>
            <a:r>
              <a:rPr lang="en-US" altLang="en-US" sz="2400" dirty="0">
                <a:ea typeface="ヒラギノ角ゴ Pro W3" charset="-128"/>
              </a:rPr>
              <a:t> </a:t>
            </a:r>
            <a:r>
              <a:rPr lang="en-US" altLang="en-US" sz="2000" b="0" dirty="0">
                <a:ea typeface="ヒラギノ角ゴ Pro W3" charset="-128"/>
              </a:rPr>
              <a:t>(2 of 2)</a:t>
            </a:r>
            <a:endParaRPr lang="en-US" altLang="en-US" sz="2800" b="0" dirty="0">
              <a:ea typeface="ヒラギノ角ゴ Pro W3" charset="-128"/>
            </a:endParaRPr>
          </a:p>
        </p:txBody>
      </p:sp>
      <p:sp>
        <p:nvSpPr>
          <p:cNvPr id="41987" name="Rectangle 3"/>
          <p:cNvSpPr>
            <a:spLocks noGrp="1" noChangeArrowheads="1"/>
          </p:cNvSpPr>
          <p:nvPr>
            <p:ph type="body" idx="4294967295"/>
            <p:custDataLst>
              <p:tags r:id="rId2"/>
            </p:custDataLst>
          </p:nvPr>
        </p:nvSpPr>
        <p:spPr>
          <a:xfrm>
            <a:off x="908050" y="1474788"/>
            <a:ext cx="10435590" cy="3986213"/>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r>
              <a:rPr lang="en-US" altLang="en-US" dirty="0">
                <a:solidFill>
                  <a:srgbClr val="000000"/>
                </a:solidFill>
                <a:ea typeface="ヒラギノ角ゴ Pro W3" charset="-128"/>
              </a:rPr>
              <a:t>Medical control can be off-line or online.</a:t>
            </a:r>
          </a:p>
          <a:p>
            <a:pPr lvl="1" eaLnBrk="1" hangingPunct="1"/>
            <a:r>
              <a:rPr lang="en-US" altLang="en-US" dirty="0">
                <a:solidFill>
                  <a:srgbClr val="000000"/>
                </a:solidFill>
              </a:rPr>
              <a:t>Off-line (indirect)</a:t>
            </a:r>
          </a:p>
          <a:p>
            <a:pPr lvl="2" eaLnBrk="1" hangingPunct="1"/>
            <a:r>
              <a:rPr lang="en-US" altLang="en-US" dirty="0"/>
              <a:t>Standing orders, training</a:t>
            </a:r>
            <a:r>
              <a:rPr lang="en-US" altLang="en-US" dirty="0">
                <a:solidFill>
                  <a:srgbClr val="000000"/>
                </a:solidFill>
              </a:rPr>
              <a:t>, supervision</a:t>
            </a:r>
          </a:p>
          <a:p>
            <a:pPr lvl="1" eaLnBrk="1" hangingPunct="1"/>
            <a:r>
              <a:rPr lang="en-US" altLang="en-US" dirty="0">
                <a:solidFill>
                  <a:srgbClr val="000000"/>
                </a:solidFill>
              </a:rPr>
              <a:t>Online (direct)</a:t>
            </a:r>
          </a:p>
          <a:p>
            <a:pPr lvl="2" eaLnBrk="1" hangingPunct="1"/>
            <a:r>
              <a:rPr lang="en-US" altLang="en-US" dirty="0">
                <a:solidFill>
                  <a:srgbClr val="000000"/>
                </a:solidFill>
              </a:rPr>
              <a:t>Physician directions given over the phone or radio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Rectangle 6"/>
          <p:cNvSpPr>
            <a:spLocks noGrp="1" noChangeArrowheads="1"/>
          </p:cNvSpPr>
          <p:nvPr>
            <p:ph type="title"/>
          </p:nvPr>
        </p:nvSpPr>
        <p:spPr/>
        <p:txBody>
          <a:bodyPr/>
          <a:lstStyle/>
          <a:p>
            <a:pPr>
              <a:defRPr/>
            </a:pPr>
            <a:r>
              <a:rPr lang="en-US" dirty="0">
                <a:ea typeface="+mj-ea"/>
                <a:cs typeface="+mj-cs"/>
              </a:rPr>
              <a:t>Legislation and Regulation</a:t>
            </a:r>
          </a:p>
        </p:txBody>
      </p:sp>
      <p:sp>
        <p:nvSpPr>
          <p:cNvPr id="43011" name="Rectangle 7"/>
          <p:cNvSpPr>
            <a:spLocks noGrp="1" noChangeArrowheads="1"/>
          </p:cNvSpPr>
          <p:nvPr>
            <p:ph type="body" idx="1"/>
            <p:custDataLst>
              <p:tags r:id="rId1"/>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r>
              <a:rPr lang="en-US" altLang="en-US" dirty="0">
                <a:ea typeface="ヒラギノ角ゴ Pro W3" charset="-128"/>
              </a:rPr>
              <a:t>Training, protocols, and practices follow state legislation.</a:t>
            </a:r>
          </a:p>
          <a:p>
            <a:r>
              <a:rPr lang="en-US" altLang="en-US" dirty="0">
                <a:ea typeface="ヒラギノ角ゴ Pro W3" charset="-128"/>
              </a:rPr>
              <a:t>Senior EMS official handles administrative tasks: </a:t>
            </a:r>
          </a:p>
          <a:p>
            <a:pPr lvl="1"/>
            <a:r>
              <a:rPr lang="en-US" altLang="en-US" dirty="0"/>
              <a:t>Scheduling</a:t>
            </a:r>
          </a:p>
          <a:p>
            <a:pPr lvl="1"/>
            <a:r>
              <a:rPr lang="en-US" altLang="en-US" dirty="0"/>
              <a:t>Personnel</a:t>
            </a:r>
          </a:p>
          <a:p>
            <a:pPr lvl="1"/>
            <a:r>
              <a:rPr lang="en-US" altLang="en-US" dirty="0"/>
              <a:t>Budgets</a:t>
            </a:r>
          </a:p>
          <a:p>
            <a:pPr lvl="1"/>
            <a:r>
              <a:rPr lang="en-US" altLang="en-US" dirty="0"/>
              <a:t>Purchasing</a:t>
            </a:r>
          </a:p>
          <a:p>
            <a:pPr lvl="1"/>
            <a:r>
              <a:rPr lang="en-US" altLang="en-US" dirty="0"/>
              <a:t>Vehicle maintenance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pPr eaLnBrk="1" hangingPunct="1"/>
            <a:r>
              <a:rPr lang="en-US" altLang="en-US" dirty="0">
                <a:ea typeface="ヒラギノ角ゴ Pro W3" charset="-128"/>
              </a:rPr>
              <a:t>Integration of Health Services</a:t>
            </a:r>
            <a:endParaRPr lang="en-US" altLang="en-US" sz="2800" b="0" dirty="0">
              <a:ea typeface="ヒラギノ角ゴ Pro W3" charset="-128"/>
            </a:endParaRPr>
          </a:p>
        </p:txBody>
      </p:sp>
      <p:sp>
        <p:nvSpPr>
          <p:cNvPr id="44035" name="Rectangle 3"/>
          <p:cNvSpPr>
            <a:spLocks noGrp="1" noChangeArrowheads="1"/>
          </p:cNvSpPr>
          <p:nvPr>
            <p:ph type="body" idx="4294967295"/>
            <p:custDataLst>
              <p:tags r:id="rId1"/>
            </p:custDataLst>
          </p:nvPr>
        </p:nvSpPr>
        <p:spPr>
          <a:xfrm>
            <a:off x="908050" y="1474788"/>
            <a:ext cx="10435590" cy="3986213"/>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r>
              <a:rPr lang="en-US" altLang="en-US" dirty="0">
                <a:solidFill>
                  <a:srgbClr val="000000"/>
                </a:solidFill>
                <a:ea typeface="ヒラギノ角ゴ Pro W3" charset="-128"/>
              </a:rPr>
              <a:t>Prehospital care is coordinated with hospital care.</a:t>
            </a:r>
          </a:p>
          <a:p>
            <a:pPr eaLnBrk="1" hangingPunct="1"/>
            <a:r>
              <a:rPr lang="en-US" altLang="en-US" dirty="0">
                <a:solidFill>
                  <a:srgbClr val="000000"/>
                </a:solidFill>
                <a:ea typeface="ヒラギノ角ゴ Pro W3" charset="-128"/>
              </a:rPr>
              <a:t>Prehospital care is continued in the emergency department (ED).</a:t>
            </a:r>
          </a:p>
          <a:p>
            <a:pPr eaLnBrk="1" hangingPunct="1"/>
            <a:r>
              <a:rPr lang="en-US" altLang="en-US" dirty="0">
                <a:solidFill>
                  <a:srgbClr val="000000"/>
                </a:solidFill>
                <a:ea typeface="ヒラギノ角ゴ Pro W3" charset="-128"/>
              </a:rPr>
              <a:t>Integration ensures comprehensive continuity of care for the patient.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pPr eaLnBrk="1" hangingPunct="1"/>
            <a:r>
              <a:rPr lang="en-US" altLang="en-US" dirty="0">
                <a:ea typeface="ヒラギノ角ゴ Pro W3" charset="-128"/>
              </a:rPr>
              <a:t>Mobile Integrated Health Care </a:t>
            </a:r>
            <a:r>
              <a:rPr lang="en-US" altLang="en-US" sz="2000" b="0" dirty="0">
                <a:ea typeface="ヒラギノ角ゴ Pro W3" charset="-128"/>
              </a:rPr>
              <a:t>(1 of 2)</a:t>
            </a:r>
            <a:endParaRPr lang="en-US" altLang="en-US" sz="2800" b="0" dirty="0">
              <a:ea typeface="ヒラギノ角ゴ Pro W3" charset="-128"/>
            </a:endParaRPr>
          </a:p>
        </p:txBody>
      </p:sp>
      <p:sp>
        <p:nvSpPr>
          <p:cNvPr id="46083" name="Rectangle 3"/>
          <p:cNvSpPr>
            <a:spLocks noGrp="1" noChangeArrowheads="1"/>
          </p:cNvSpPr>
          <p:nvPr>
            <p:ph type="body" idx="4294967295"/>
            <p:custDataLst>
              <p:tags r:id="rId1"/>
            </p:custDataLst>
          </p:nvPr>
        </p:nvSpPr>
        <p:spPr>
          <a:xfrm>
            <a:off x="908050" y="1474788"/>
            <a:ext cx="10435590" cy="3986213"/>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r>
              <a:rPr lang="en-US" altLang="en-US" dirty="0">
                <a:solidFill>
                  <a:srgbClr val="000000"/>
                </a:solidFill>
                <a:ea typeface="ヒラギノ角ゴ Pro W3" charset="-128"/>
              </a:rPr>
              <a:t>Method of delivering health care </a:t>
            </a:r>
          </a:p>
          <a:p>
            <a:pPr lvl="1" eaLnBrk="1" hangingPunct="1"/>
            <a:r>
              <a:rPr lang="en-US" altLang="en-US" dirty="0">
                <a:solidFill>
                  <a:srgbClr val="000000"/>
                </a:solidFill>
              </a:rPr>
              <a:t>Utilizes the prehospital spectrum</a:t>
            </a:r>
          </a:p>
          <a:p>
            <a:pPr eaLnBrk="1" hangingPunct="1"/>
            <a:r>
              <a:rPr lang="en-US" altLang="en-US" dirty="0">
                <a:solidFill>
                  <a:srgbClr val="000000"/>
                </a:solidFill>
                <a:ea typeface="ヒラギノ角ゴ Pro W3" charset="-128"/>
              </a:rPr>
              <a:t>Evolved with the goal to facilitate improved access to health care at an affordable price</a:t>
            </a:r>
          </a:p>
          <a:p>
            <a:pPr eaLnBrk="1" hangingPunct="1"/>
            <a:r>
              <a:rPr lang="en-US" altLang="en-US" dirty="0">
                <a:solidFill>
                  <a:srgbClr val="000000"/>
                </a:solidFill>
                <a:ea typeface="ヒラギノ角ゴ Pro W3" charset="-128"/>
              </a:rPr>
              <a:t>Health care provided within the community by team of professionals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4294967295"/>
            <p:custDataLst>
              <p:tags r:id="rId1"/>
            </p:custDataLst>
          </p:nvPr>
        </p:nvSpPr>
        <p:spPr>
          <a:xfrm>
            <a:off x="908050" y="1474788"/>
            <a:ext cx="10435590" cy="3986213"/>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r>
              <a:rPr lang="en-US" altLang="en-US" dirty="0">
                <a:solidFill>
                  <a:srgbClr val="000000"/>
                </a:solidFill>
                <a:ea typeface="ヒラギノ角ゴ Pro W3" charset="-128"/>
              </a:rPr>
              <a:t>MIH created additional training levels for EMS providers, including community paramedicine.</a:t>
            </a:r>
          </a:p>
          <a:p>
            <a:pPr lvl="1" eaLnBrk="1" hangingPunct="1"/>
            <a:r>
              <a:rPr lang="en-US" altLang="en-US" dirty="0">
                <a:solidFill>
                  <a:srgbClr val="000000"/>
                </a:solidFill>
              </a:rPr>
              <a:t>Paramedics receive advanced training to provide services within a community.</a:t>
            </a:r>
          </a:p>
          <a:p>
            <a:pPr lvl="1" eaLnBrk="1" hangingPunct="1"/>
            <a:r>
              <a:rPr lang="en-US" altLang="en-US" dirty="0">
                <a:solidFill>
                  <a:srgbClr val="000000"/>
                </a:solidFill>
              </a:rPr>
              <a:t>Community paramedics provide additional services.</a:t>
            </a:r>
          </a:p>
        </p:txBody>
      </p:sp>
      <p:sp>
        <p:nvSpPr>
          <p:cNvPr id="4" name="Title 1"/>
          <p:cNvSpPr txBox="1">
            <a:spLocks/>
          </p:cNvSpPr>
          <p:nvPr>
            <p:custDataLst>
              <p:tags r:id="rId2"/>
            </p:custDataLst>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a:lstStyle>
          <a:p>
            <a:r>
              <a:rPr lang="en-US" altLang="en-US" dirty="0">
                <a:ea typeface="ヒラギノ角ゴ Pro W3" charset="-128"/>
              </a:rPr>
              <a:t>Mobile Integrated Health Care </a:t>
            </a:r>
            <a:r>
              <a:rPr lang="en-US" altLang="en-US" sz="2000" b="0" dirty="0">
                <a:ea typeface="ヒラギノ角ゴ Pro W3" charset="-128"/>
              </a:rPr>
              <a:t>(2 of 2)</a:t>
            </a:r>
            <a:endParaRPr lang="en-US" altLang="en-US" sz="2800" b="0" dirty="0">
              <a:ea typeface="ヒラギノ角ゴ Pro W3"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4294967295"/>
            <p:custDataLst>
              <p:tags r:id="rId1"/>
            </p:custDataLst>
          </p:nvPr>
        </p:nvSpPr>
        <p:spPr>
          <a:xfrm>
            <a:off x="908050" y="1474788"/>
            <a:ext cx="10435590" cy="3986213"/>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r>
              <a:rPr lang="en-US" altLang="en-US" dirty="0">
                <a:solidFill>
                  <a:srgbClr val="000000"/>
                </a:solidFill>
                <a:ea typeface="ヒラギノ角ゴ Pro W3" charset="-128"/>
              </a:rPr>
              <a:t>Computer systems are used for documentation of patient care.</a:t>
            </a:r>
          </a:p>
          <a:p>
            <a:pPr eaLnBrk="1" hangingPunct="1"/>
            <a:r>
              <a:rPr lang="en-US" altLang="en-US" dirty="0">
                <a:solidFill>
                  <a:srgbClr val="000000"/>
                </a:solidFill>
                <a:ea typeface="ヒラギノ角ゴ Pro W3" charset="-128"/>
              </a:rPr>
              <a:t>Electronically stored information can be used to improve care.</a:t>
            </a:r>
            <a:endParaRPr lang="en-US" altLang="en-US" dirty="0">
              <a:solidFill>
                <a:srgbClr val="000000"/>
              </a:solidFill>
            </a:endParaRPr>
          </a:p>
        </p:txBody>
      </p:sp>
      <p:sp>
        <p:nvSpPr>
          <p:cNvPr id="4" name="Title 1"/>
          <p:cNvSpPr txBox="1">
            <a:spLocks/>
          </p:cNvSpPr>
          <p:nvPr>
            <p:custDataLst>
              <p:tags r:id="rId2"/>
            </p:custDataLst>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a:lstStyle>
          <a:p>
            <a:r>
              <a:rPr lang="en-US" altLang="en-US" dirty="0">
                <a:ea typeface="ヒラギノ角ゴ Pro W3" charset="-128"/>
              </a:rPr>
              <a:t>Information Systems</a:t>
            </a:r>
            <a:endParaRPr lang="en-US" altLang="en-US" sz="2800" b="0" dirty="0">
              <a:ea typeface="ヒラギノ角ゴ Pro W3" charset="-128"/>
            </a:endParaRPr>
          </a:p>
        </p:txBody>
      </p:sp>
    </p:spTree>
    <p:extLst>
      <p:ext uri="{BB962C8B-B14F-4D97-AF65-F5344CB8AC3E}">
        <p14:creationId xmlns:p14="http://schemas.microsoft.com/office/powerpoint/2010/main" val="323201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lstStyle/>
          <a:p>
            <a:pPr eaLnBrk="1" hangingPunct="1"/>
            <a:r>
              <a:rPr lang="en-US" altLang="en-US" dirty="0">
                <a:ea typeface="ヒラギノ角ゴ Pro W3" charset="-128"/>
              </a:rPr>
              <a:t>Evaluation</a:t>
            </a:r>
            <a:endParaRPr lang="en-US" altLang="en-US" sz="2400" dirty="0">
              <a:ea typeface="ヒラギノ角ゴ Pro W3" charset="-128"/>
            </a:endParaRPr>
          </a:p>
        </p:txBody>
      </p:sp>
      <p:sp>
        <p:nvSpPr>
          <p:cNvPr id="48131" name="Rectangle 3"/>
          <p:cNvSpPr>
            <a:spLocks noGrp="1" noChangeArrowheads="1"/>
          </p:cNvSpPr>
          <p:nvPr>
            <p:ph type="body" idx="4294967295"/>
            <p:custDataLst>
              <p:tags r:id="rId1"/>
            </p:custDataLst>
          </p:nvPr>
        </p:nvSpPr>
        <p:spPr>
          <a:xfrm>
            <a:off x="908050" y="1474788"/>
            <a:ext cx="10435590" cy="3986213"/>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r>
              <a:rPr lang="en-US" altLang="en-US" dirty="0">
                <a:solidFill>
                  <a:srgbClr val="000000"/>
                </a:solidFill>
                <a:ea typeface="ヒラギノ角ゴ Pro W3" charset="-128"/>
              </a:rPr>
              <a:t>Medical director is responsible for maintaining quality control.</a:t>
            </a:r>
          </a:p>
          <a:p>
            <a:pPr eaLnBrk="1" hangingPunct="1"/>
            <a:r>
              <a:rPr lang="en-US" altLang="en-US" dirty="0">
                <a:solidFill>
                  <a:srgbClr val="000000"/>
                </a:solidFill>
                <a:ea typeface="ヒラギノ角ゴ Pro W3" charset="-128"/>
              </a:rPr>
              <a:t>Adopting a Just Culture</a:t>
            </a:r>
          </a:p>
          <a:p>
            <a:pPr lvl="1" eaLnBrk="1" hangingPunct="1"/>
            <a:r>
              <a:rPr lang="en-US" altLang="en-US" dirty="0">
                <a:solidFill>
                  <a:srgbClr val="000000"/>
                </a:solidFill>
              </a:rPr>
              <a:t>Promotes a learning culture that holds employees accountable for behavioral choices by balancing fairness and accountability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p:txBody>
          <a:bodyPr/>
          <a:lstStyle/>
          <a:p>
            <a:pPr eaLnBrk="1" hangingPunct="1">
              <a:defRPr/>
            </a:pPr>
            <a:r>
              <a:rPr lang="en-US" dirty="0">
                <a:ea typeface="+mj-ea"/>
                <a:cs typeface="+mj-cs"/>
              </a:rPr>
              <a:t>Continuous Quality Improvement (CQI)</a:t>
            </a:r>
          </a:p>
        </p:txBody>
      </p:sp>
      <p:sp>
        <p:nvSpPr>
          <p:cNvPr id="49155" name="Content Placeholder 2"/>
          <p:cNvSpPr>
            <a:spLocks noGrp="1"/>
          </p:cNvSpPr>
          <p:nvPr>
            <p:ph idx="4294967295"/>
            <p:custDataLst>
              <p:tags r:id="rId1"/>
            </p:custDataLst>
          </p:nvPr>
        </p:nvSpPr>
        <p:spPr>
          <a:xfrm>
            <a:off x="908050" y="1474788"/>
            <a:ext cx="5227027" cy="3986213"/>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r>
              <a:rPr lang="en-US" altLang="en-US" dirty="0">
                <a:solidFill>
                  <a:srgbClr val="000000"/>
                </a:solidFill>
                <a:ea typeface="ヒラギノ角ゴ Pro W3" charset="-128"/>
              </a:rPr>
              <a:t>Reviews and performs audits of the EMS system to identify areas of improvement and/or assign remedial training</a:t>
            </a:r>
          </a:p>
          <a:p>
            <a:pPr eaLnBrk="1" hangingPunct="1"/>
            <a:r>
              <a:rPr lang="en-US" altLang="en-US" dirty="0">
                <a:solidFill>
                  <a:srgbClr val="000000"/>
                </a:solidFill>
                <a:ea typeface="ヒラギノ角ゴ Pro W3" charset="-128"/>
              </a:rPr>
              <a:t>Minimizing errors is the goal.</a:t>
            </a:r>
          </a:p>
          <a:p>
            <a:pPr eaLnBrk="1" hangingPunct="1"/>
            <a:r>
              <a:rPr lang="en-US" altLang="en-US" dirty="0">
                <a:solidFill>
                  <a:srgbClr val="000000"/>
                </a:solidFill>
                <a:ea typeface="ヒラギノ角ゴ Pro W3" charset="-128"/>
              </a:rPr>
              <a:t>Uses a plan-do-study-act cycle</a:t>
            </a:r>
            <a:endParaRPr lang="en-US" altLang="en-US" dirty="0">
              <a:solidFill>
                <a:srgbClr val="000000"/>
              </a:solidFill>
            </a:endParaRPr>
          </a:p>
        </p:txBody>
      </p:sp>
      <p:sp>
        <p:nvSpPr>
          <p:cNvPr id="3" name="Rectangle 2"/>
          <p:cNvSpPr/>
          <p:nvPr/>
        </p:nvSpPr>
        <p:spPr>
          <a:xfrm>
            <a:off x="7279595" y="5303776"/>
            <a:ext cx="3534237" cy="369332"/>
          </a:xfrm>
          <a:prstGeom prst="rect">
            <a:avLst/>
          </a:prstGeom>
        </p:spPr>
        <p:txBody>
          <a:bodyPr wrap="none">
            <a:spAutoFit/>
          </a:bodyPr>
          <a:lstStyle/>
          <a:p>
            <a:r>
              <a:rPr lang="en-US" b="1" dirty="0"/>
              <a:t>FIGURE 1-7 </a:t>
            </a:r>
            <a:r>
              <a:rPr lang="en-US" dirty="0"/>
              <a:t>Plan-do-study-act cycle.</a:t>
            </a:r>
          </a:p>
        </p:txBody>
      </p:sp>
      <p:sp>
        <p:nvSpPr>
          <p:cNvPr id="4" name="Rectangle 3"/>
          <p:cNvSpPr/>
          <p:nvPr/>
        </p:nvSpPr>
        <p:spPr>
          <a:xfrm>
            <a:off x="7279595" y="5635786"/>
            <a:ext cx="4727575" cy="553998"/>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Reproduced with permission from “Model for improvement.” Boston, Massachusetts: Institute for Healthcare Improvement; 2020. Available at  ttp://www.ihi.org/resources/Pages/HowtoImprove/default.aspx.</a:t>
            </a:r>
          </a:p>
        </p:txBody>
      </p:sp>
      <p:pic>
        <p:nvPicPr>
          <p:cNvPr id="4099" name="Picture 3" descr="Image depicting plan-do-study-act cycle.  Model for improvement is written on top. Below which, there is a structure with three compartments. First compartment reads, what are we trying to accomplish? Second compartment reads, how will we know that a change is an improvement? Third compartment reads, what change can we make that will result in improvement. From the bottom of the structure, an arrow points down. Below the structure is  a figure of four circles. The first circle reads plan, from the first circle an arrow points downwards to another circle, which reads Do, from which another arrow points downwards to another circle, which reads study, from which an upward arrow moves towards another circle which reads act, from which an arrow points upwards to the plan circle, completing the loop. From the space between the act and plan circle, an arrow moves upwards towards the structure.&#10;" title="Image depicting plan-do-study-act cyc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6023" y="1435847"/>
            <a:ext cx="2719388" cy="3846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custDataLst>
              <p:tags r:id="rId1"/>
            </p:custDataLst>
          </p:nvPr>
        </p:nvSpPr>
        <p:spPr/>
        <p:txBody>
          <a:bodyPr/>
          <a:lstStyle/>
          <a:p>
            <a:r>
              <a:rPr lang="en-US" altLang="en-US" dirty="0">
                <a:ea typeface="ヒラギノ角ゴ Pro W3" charset="-128"/>
              </a:rPr>
              <a:t>National EMS Education Standard Competencies </a:t>
            </a:r>
            <a:r>
              <a:rPr lang="en-US" altLang="en-US" sz="2000" b="0" dirty="0">
                <a:ea typeface="ヒラギノ角ゴ Pro W3" charset="-128"/>
              </a:rPr>
              <a:t>(3 of 3)</a:t>
            </a:r>
            <a:endParaRPr lang="en-US" altLang="en-US" sz="1800" b="0" dirty="0">
              <a:ea typeface="ヒラギノ角ゴ Pro W3" charset="-128"/>
            </a:endParaRPr>
          </a:p>
        </p:txBody>
      </p:sp>
      <p:sp>
        <p:nvSpPr>
          <p:cNvPr id="7171" name="Rectangle 6"/>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0"/>
              </a:spcBef>
              <a:buFontTx/>
              <a:buNone/>
              <a:tabLst>
                <a:tab pos="342900" algn="l"/>
              </a:tabLst>
            </a:pPr>
            <a:r>
              <a:rPr lang="en-US" altLang="en-US" b="1" dirty="0">
                <a:ea typeface="ヒラギノ角ゴ Pro W3" charset="-128"/>
              </a:rPr>
              <a:t>Research</a:t>
            </a:r>
          </a:p>
          <a:p>
            <a:pPr>
              <a:spcBef>
                <a:spcPct val="25000"/>
              </a:spcBef>
              <a:tabLst>
                <a:tab pos="342900" algn="l"/>
              </a:tabLst>
            </a:pPr>
            <a:r>
              <a:rPr lang="en-US" altLang="en-US" sz="2400" dirty="0">
                <a:ea typeface="ヒラギノ角ゴ Pro W3" charset="-128"/>
              </a:rPr>
              <a:t>Impact of research on emergency medical responder (EMR) care</a:t>
            </a:r>
          </a:p>
          <a:p>
            <a:pPr>
              <a:tabLst>
                <a:tab pos="342900" algn="l"/>
              </a:tabLst>
            </a:pPr>
            <a:r>
              <a:rPr lang="en-US" altLang="en-US" sz="2400" dirty="0">
                <a:ea typeface="ヒラギノ角ゴ Pro W3" charset="-128"/>
              </a:rPr>
              <a:t>Data collection</a:t>
            </a:r>
          </a:p>
          <a:p>
            <a:pPr>
              <a:tabLst>
                <a:tab pos="342900" algn="l"/>
              </a:tabLst>
            </a:pPr>
            <a:r>
              <a:rPr lang="en-US" altLang="en-US" sz="2400" dirty="0">
                <a:ea typeface="ヒラギノ角ゴ Pro W3" charset="-128"/>
              </a:rPr>
              <a:t>Evidence-based decision making</a:t>
            </a:r>
          </a:p>
          <a:p>
            <a:pPr>
              <a:spcBef>
                <a:spcPct val="75000"/>
              </a:spcBef>
              <a:buFontTx/>
              <a:buNone/>
              <a:tabLst>
                <a:tab pos="342900" algn="l"/>
              </a:tabLst>
            </a:pPr>
            <a:r>
              <a:rPr lang="en-US" altLang="en-US" b="1" dirty="0">
                <a:ea typeface="ヒラギノ角ゴ Pro W3" charset="-128"/>
              </a:rPr>
              <a:t>Public Health</a:t>
            </a:r>
          </a:p>
          <a:p>
            <a:pPr>
              <a:spcBef>
                <a:spcPct val="25000"/>
              </a:spcBef>
              <a:tabLst>
                <a:tab pos="342900" algn="l"/>
              </a:tabLst>
            </a:pPr>
            <a:r>
              <a:rPr lang="en-US" altLang="en-US" sz="2400" dirty="0">
                <a:ea typeface="ヒラギノ角ゴ Pro W3" charset="-128"/>
              </a:rPr>
              <a:t>Uses simple knowledge of the principles of illness and injury prevention to emergency care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p:txBody>
          <a:bodyPr/>
          <a:lstStyle/>
          <a:p>
            <a:pPr eaLnBrk="1" hangingPunct="1">
              <a:defRPr/>
            </a:pPr>
            <a:r>
              <a:rPr lang="en-US" dirty="0">
                <a:ea typeface="+mj-ea"/>
                <a:cs typeface="+mj-cs"/>
              </a:rPr>
              <a:t>Patient Safety</a:t>
            </a:r>
          </a:p>
        </p:txBody>
      </p:sp>
      <p:sp>
        <p:nvSpPr>
          <p:cNvPr id="49155" name="Content Placeholder 2"/>
          <p:cNvSpPr>
            <a:spLocks noGrp="1"/>
          </p:cNvSpPr>
          <p:nvPr>
            <p:ph idx="4294967295"/>
            <p:custDataLst>
              <p:tags r:id="rId1"/>
            </p:custDataLst>
          </p:nvPr>
        </p:nvSpPr>
        <p:spPr>
          <a:xfrm>
            <a:off x="908050" y="1474788"/>
            <a:ext cx="10435590" cy="3986213"/>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r>
              <a:rPr lang="en-US" altLang="en-US" dirty="0">
                <a:solidFill>
                  <a:srgbClr val="000000"/>
                </a:solidFill>
                <a:ea typeface="ヒラギノ角ゴ Pro W3" charset="-128"/>
              </a:rPr>
              <a:t>Minimize medical errors that occur as a result of a rules-based failure, a knowledge-based failure, or a skill-based failure (or a combination).</a:t>
            </a:r>
          </a:p>
          <a:p>
            <a:pPr eaLnBrk="1" hangingPunct="1"/>
            <a:r>
              <a:rPr lang="en-US" altLang="en-US" dirty="0">
                <a:solidFill>
                  <a:srgbClr val="000000"/>
                </a:solidFill>
                <a:ea typeface="ヒラギノ角ゴ Pro W3" charset="-128"/>
              </a:rPr>
              <a:t>Requires the efforts of both the EMS agency and EMS personnel</a:t>
            </a:r>
            <a:endParaRPr lang="en-US" altLang="en-US" dirty="0">
              <a:solidFill>
                <a:srgbClr val="000000"/>
              </a:solidFill>
            </a:endParaRPr>
          </a:p>
        </p:txBody>
      </p:sp>
    </p:spTree>
    <p:extLst>
      <p:ext uri="{BB962C8B-B14F-4D97-AF65-F5344CB8AC3E}">
        <p14:creationId xmlns:p14="http://schemas.microsoft.com/office/powerpoint/2010/main" val="3555977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custDataLst>
              <p:tags r:id="rId1"/>
            </p:custDataLst>
          </p:nvPr>
        </p:nvSpPr>
        <p:spPr/>
        <p:txBody>
          <a:bodyPr/>
          <a:lstStyle/>
          <a:p>
            <a:pPr eaLnBrk="1" hangingPunct="1"/>
            <a:r>
              <a:rPr lang="en-US" altLang="en-US" dirty="0">
                <a:ea typeface="ヒラギノ角ゴ Pro W3" charset="-128"/>
              </a:rPr>
              <a:t>System Finance</a:t>
            </a:r>
            <a:r>
              <a:rPr lang="en-US" altLang="en-US" sz="3000" dirty="0">
                <a:ea typeface="ヒラギノ角ゴ Pro W3" charset="-128"/>
              </a:rPr>
              <a:t> </a:t>
            </a:r>
            <a:r>
              <a:rPr lang="en-US" altLang="en-US" sz="2000" b="0" dirty="0">
                <a:ea typeface="ヒラギノ角ゴ Pro W3" charset="-128"/>
              </a:rPr>
              <a:t>(1 of 2)</a:t>
            </a:r>
            <a:endParaRPr lang="en-US" altLang="en-US" sz="2800" b="0" dirty="0">
              <a:ea typeface="ヒラギノ角ゴ Pro W3" charset="-128"/>
            </a:endParaRPr>
          </a:p>
        </p:txBody>
      </p:sp>
      <p:sp>
        <p:nvSpPr>
          <p:cNvPr id="50179" name="Rectangle 3"/>
          <p:cNvSpPr>
            <a:spLocks noGrp="1" noChangeArrowheads="1"/>
          </p:cNvSpPr>
          <p:nvPr>
            <p:ph type="body" idx="4294967295"/>
            <p:custDataLst>
              <p:tags r:id="rId2"/>
            </p:custDataLst>
          </p:nvPr>
        </p:nvSpPr>
        <p:spPr>
          <a:xfrm>
            <a:off x="908050" y="1474788"/>
            <a:ext cx="10363200" cy="4800600"/>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228600"/>
          <a:lstStyle/>
          <a:p>
            <a:pPr eaLnBrk="1" hangingPunct="1"/>
            <a:r>
              <a:rPr lang="en-US" altLang="en-US" dirty="0">
                <a:solidFill>
                  <a:srgbClr val="000000"/>
                </a:solidFill>
                <a:ea typeface="ヒラギノ角ゴ Pro W3" charset="-128"/>
              </a:rPr>
              <a:t>Finance systems vary depending on the organization involved.</a:t>
            </a:r>
          </a:p>
          <a:p>
            <a:pPr eaLnBrk="1" hangingPunct="1"/>
            <a:r>
              <a:rPr lang="en-US" altLang="en-US" dirty="0">
                <a:solidFill>
                  <a:srgbClr val="000000"/>
                </a:solidFill>
                <a:ea typeface="ヒラギノ角ゴ Pro W3" charset="-128"/>
              </a:rPr>
              <a:t>Personnel may be paid, volunteer, or a mix.</a:t>
            </a:r>
          </a:p>
          <a:p>
            <a:pPr eaLnBrk="1" hangingPunct="1"/>
            <a:r>
              <a:rPr lang="en-US" altLang="en-US" dirty="0">
                <a:solidFill>
                  <a:srgbClr val="000000"/>
                </a:solidFill>
                <a:ea typeface="ヒラギノ角ゴ Pro W3" charset="-128"/>
              </a:rPr>
              <a:t>EMTs may be asked to:</a:t>
            </a:r>
          </a:p>
          <a:p>
            <a:pPr lvl="1" eaLnBrk="1" hangingPunct="1"/>
            <a:r>
              <a:rPr lang="en-US" altLang="en-US" dirty="0">
                <a:solidFill>
                  <a:srgbClr val="000000"/>
                </a:solidFill>
              </a:rPr>
              <a:t>Gather insurance information. </a:t>
            </a:r>
          </a:p>
          <a:p>
            <a:pPr lvl="1" eaLnBrk="1" hangingPunct="1"/>
            <a:r>
              <a:rPr lang="en-US" altLang="en-US" dirty="0">
                <a:solidFill>
                  <a:srgbClr val="000000"/>
                </a:solidFill>
              </a:rPr>
              <a:t>Secure signatures. </a:t>
            </a:r>
          </a:p>
          <a:p>
            <a:pPr lvl="1" eaLnBrk="1" hangingPunct="1"/>
            <a:r>
              <a:rPr lang="en-US" altLang="en-US" dirty="0">
                <a:solidFill>
                  <a:srgbClr val="000000"/>
                </a:solidFill>
              </a:rPr>
              <a:t>Obtain permission from patients to bill insurance.</a:t>
            </a:r>
          </a:p>
          <a:p>
            <a:pPr eaLnBrk="1" hangingPunct="1">
              <a:lnSpc>
                <a:spcPct val="90000"/>
              </a:lnSpc>
              <a:buFontTx/>
              <a:buNone/>
            </a:pPr>
            <a:endParaRPr lang="en-US" altLang="en-US" dirty="0">
              <a:solidFill>
                <a:srgbClr val="000000"/>
              </a:solidFill>
              <a:ea typeface="ヒラギノ角ゴ Pro W3" charset="-128"/>
            </a:endParaRPr>
          </a:p>
        </p:txBody>
      </p:sp>
      <p:sp>
        <p:nvSpPr>
          <p:cNvPr id="50180" name="TextBox 2"/>
          <p:cNvSpPr txBox="1">
            <a:spLocks noChangeArrowheads="1"/>
          </p:cNvSpPr>
          <p:nvPr/>
        </p:nvSpPr>
        <p:spPr bwMode="auto">
          <a:xfrm>
            <a:off x="8128000" y="3200401"/>
            <a:ext cx="284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4294967295"/>
            <p:custDataLst>
              <p:tags r:id="rId1"/>
            </p:custDataLst>
          </p:nvPr>
        </p:nvSpPr>
        <p:spPr>
          <a:xfrm>
            <a:off x="908050" y="1474788"/>
            <a:ext cx="10435590" cy="3986213"/>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r>
              <a:rPr lang="en-US" altLang="en-US" dirty="0">
                <a:solidFill>
                  <a:srgbClr val="000000"/>
                </a:solidFill>
                <a:ea typeface="ヒラギノ角ゴ Pro W3" charset="-128"/>
              </a:rPr>
              <a:t>In 2020, the Centers for Medicare and Medicaid Services (CMS) implemented a pilot program called Emergency Triage, Treat, and Transport (ET3).</a:t>
            </a:r>
          </a:p>
          <a:p>
            <a:pPr lvl="1" eaLnBrk="1" hangingPunct="1"/>
            <a:r>
              <a:rPr lang="en-US" altLang="en-US" dirty="0">
                <a:solidFill>
                  <a:srgbClr val="000000"/>
                </a:solidFill>
              </a:rPr>
              <a:t>Reimburse EMS systems for providing the right patient care at the right time.</a:t>
            </a:r>
          </a:p>
          <a:p>
            <a:pPr lvl="1" eaLnBrk="1" hangingPunct="1"/>
            <a:r>
              <a:rPr lang="en-US" altLang="en-US" dirty="0">
                <a:solidFill>
                  <a:srgbClr val="000000"/>
                </a:solidFill>
              </a:rPr>
              <a:t>Set up a payment model for patient transport to alternative destinations.</a:t>
            </a:r>
          </a:p>
        </p:txBody>
      </p:sp>
      <p:sp>
        <p:nvSpPr>
          <p:cNvPr id="4" name="Title 1"/>
          <p:cNvSpPr txBox="1">
            <a:spLocks/>
          </p:cNvSpPr>
          <p:nvPr>
            <p:custDataLst>
              <p:tags r:id="rId2"/>
            </p:custDataLst>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a:lstStyle>
          <a:p>
            <a:r>
              <a:rPr lang="en-US" altLang="en-US" dirty="0">
                <a:ea typeface="ヒラギノ角ゴ Pro W3" charset="-128"/>
              </a:rPr>
              <a:t>System Finance </a:t>
            </a:r>
            <a:r>
              <a:rPr lang="en-US" altLang="en-US" sz="2000" b="0" dirty="0">
                <a:ea typeface="ヒラギノ角ゴ Pro W3" charset="-128"/>
              </a:rPr>
              <a:t>(2 of 2)</a:t>
            </a:r>
            <a:endParaRPr lang="en-US" altLang="en-US" sz="2800" b="0" dirty="0">
              <a:ea typeface="ヒラギノ角ゴ Pro W3" charset="-12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pPr eaLnBrk="1" hangingPunct="1"/>
            <a:r>
              <a:rPr lang="en-US" altLang="en-US" dirty="0">
                <a:ea typeface="ヒラギノ角ゴ Pro W3" charset="-128"/>
              </a:rPr>
              <a:t>Education Systems</a:t>
            </a:r>
            <a:endParaRPr lang="en-US" altLang="en-US" sz="2400" dirty="0">
              <a:ea typeface="ヒラギノ角ゴ Pro W3" charset="-128"/>
            </a:endParaRPr>
          </a:p>
        </p:txBody>
      </p:sp>
      <p:sp>
        <p:nvSpPr>
          <p:cNvPr id="52227" name="Rectangle 3"/>
          <p:cNvSpPr>
            <a:spLocks noGrp="1" noChangeArrowheads="1"/>
          </p:cNvSpPr>
          <p:nvPr>
            <p:ph type="body" idx="4294967295"/>
            <p:custDataLst>
              <p:tags r:id="rId1"/>
            </p:custDataLst>
          </p:nvPr>
        </p:nvSpPr>
        <p:spPr>
          <a:xfrm>
            <a:off x="908050" y="1474788"/>
            <a:ext cx="9890579" cy="3986213"/>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r>
              <a:rPr lang="en-US" altLang="en-US" dirty="0">
                <a:solidFill>
                  <a:srgbClr val="000000"/>
                </a:solidFill>
                <a:ea typeface="ヒラギノ角ゴ Pro W3" charset="-128"/>
              </a:rPr>
              <a:t>EMS instructors </a:t>
            </a:r>
          </a:p>
          <a:p>
            <a:pPr lvl="1" eaLnBrk="1" hangingPunct="1"/>
            <a:r>
              <a:rPr lang="en-US" altLang="en-US" dirty="0">
                <a:solidFill>
                  <a:srgbClr val="000000"/>
                </a:solidFill>
              </a:rPr>
              <a:t>Licensed in most states</a:t>
            </a:r>
          </a:p>
          <a:p>
            <a:pPr eaLnBrk="1" hangingPunct="1"/>
            <a:r>
              <a:rPr lang="en-US" altLang="en-US" dirty="0">
                <a:solidFill>
                  <a:srgbClr val="000000"/>
                </a:solidFill>
                <a:ea typeface="ヒラギノ角ゴ Pro W3" charset="-128"/>
              </a:rPr>
              <a:t>Most EMS training programs must adhere national standards. </a:t>
            </a:r>
          </a:p>
          <a:p>
            <a:pPr eaLnBrk="1" hangingPunct="1"/>
            <a:r>
              <a:rPr lang="en-US" altLang="en-US" dirty="0">
                <a:solidFill>
                  <a:srgbClr val="000000"/>
                </a:solidFill>
                <a:ea typeface="ヒラギノ角ゴ Pro W3" charset="-128"/>
              </a:rPr>
              <a:t>Continuing education, refresher courses, computer-based or manikin-based self-education exercises  </a:t>
            </a:r>
          </a:p>
          <a:p>
            <a:pPr lvl="1" eaLnBrk="1" hangingPunct="1"/>
            <a:r>
              <a:rPr lang="en-US" altLang="en-US" dirty="0">
                <a:solidFill>
                  <a:srgbClr val="000000"/>
                </a:solidFill>
              </a:rPr>
              <a:t>Measures intended to maintain and update an EMT’s skills and knowledge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custDataLst>
              <p:tags r:id="rId1"/>
            </p:custDataLst>
          </p:nvPr>
        </p:nvSpPr>
        <p:spPr/>
        <p:txBody>
          <a:bodyPr/>
          <a:lstStyle/>
          <a:p>
            <a:pPr eaLnBrk="1" hangingPunct="1"/>
            <a:r>
              <a:rPr lang="en-US" altLang="en-US" dirty="0">
                <a:ea typeface="ヒラギノ角ゴ Pro W3" charset="-128"/>
              </a:rPr>
              <a:t>Prevention and Public Education</a:t>
            </a:r>
            <a:r>
              <a:rPr lang="en-US" altLang="en-US" sz="2400" dirty="0">
                <a:ea typeface="ヒラギノ角ゴ Pro W3" charset="-128"/>
              </a:rPr>
              <a:t> </a:t>
            </a:r>
            <a:r>
              <a:rPr lang="en-US" altLang="en-US" sz="2000" b="0" dirty="0">
                <a:ea typeface="ヒラギノ角ゴ Pro W3" charset="-128"/>
              </a:rPr>
              <a:t>(1 of 2)</a:t>
            </a:r>
            <a:endParaRPr lang="en-US" altLang="en-US" sz="2800" b="0" dirty="0">
              <a:ea typeface="ヒラギノ角ゴ Pro W3" charset="-128"/>
            </a:endParaRPr>
          </a:p>
        </p:txBody>
      </p:sp>
      <p:sp>
        <p:nvSpPr>
          <p:cNvPr id="54275" name="Rectangle 3"/>
          <p:cNvSpPr>
            <a:spLocks noGrp="1" noChangeArrowheads="1"/>
          </p:cNvSpPr>
          <p:nvPr>
            <p:ph type="body" idx="4294967295"/>
            <p:custDataLst>
              <p:tags r:id="rId2"/>
            </p:custDataLst>
          </p:nvPr>
        </p:nvSpPr>
        <p:spPr>
          <a:xfrm>
            <a:off x="908050" y="1474788"/>
            <a:ext cx="10435590" cy="3986213"/>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r>
              <a:rPr lang="en-US" altLang="en-US" dirty="0">
                <a:solidFill>
                  <a:srgbClr val="000000"/>
                </a:solidFill>
                <a:ea typeface="ヒラギノ角ゴ Pro W3" charset="-128"/>
              </a:rPr>
              <a:t>Prevention and public education </a:t>
            </a:r>
          </a:p>
          <a:p>
            <a:pPr lvl="1" eaLnBrk="1" hangingPunct="1"/>
            <a:r>
              <a:rPr lang="en-US" altLang="en-US" dirty="0">
                <a:solidFill>
                  <a:srgbClr val="000000"/>
                </a:solidFill>
              </a:rPr>
              <a:t>Two components of the EMS system with a focus on public health</a:t>
            </a:r>
          </a:p>
          <a:p>
            <a:pPr eaLnBrk="1" hangingPunct="1"/>
            <a:r>
              <a:rPr lang="en-US" altLang="en-US" dirty="0">
                <a:solidFill>
                  <a:srgbClr val="000000"/>
                </a:solidFill>
                <a:ea typeface="ヒラギノ角ゴ Pro W3" charset="-128"/>
              </a:rPr>
              <a:t>Emphasis is on prevention.</a:t>
            </a:r>
          </a:p>
          <a:p>
            <a:pPr eaLnBrk="1" hangingPunct="1"/>
            <a:r>
              <a:rPr lang="en-US" altLang="en-US" dirty="0">
                <a:solidFill>
                  <a:srgbClr val="000000"/>
                </a:solidFill>
                <a:ea typeface="ヒラギノ角ゴ Pro W3" charset="-128"/>
              </a:rPr>
              <a:t>EMS works with public health agencies on:</a:t>
            </a:r>
          </a:p>
          <a:p>
            <a:pPr lvl="1" eaLnBrk="1" hangingPunct="1"/>
            <a:r>
              <a:rPr lang="en-US" altLang="en-US" dirty="0">
                <a:solidFill>
                  <a:srgbClr val="000000"/>
                </a:solidFill>
              </a:rPr>
              <a:t>Primary prevention</a:t>
            </a:r>
          </a:p>
          <a:p>
            <a:pPr lvl="1" eaLnBrk="1" hangingPunct="1"/>
            <a:r>
              <a:rPr lang="en-US" altLang="en-US" dirty="0">
                <a:solidFill>
                  <a:srgbClr val="000000"/>
                </a:solidFill>
              </a:rPr>
              <a:t>Secondary prevention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custDataLst>
              <p:tags r:id="rId1"/>
            </p:custDataLst>
          </p:nvPr>
        </p:nvSpPr>
        <p:spPr/>
        <p:txBody>
          <a:bodyPr/>
          <a:lstStyle/>
          <a:p>
            <a:pPr eaLnBrk="1" hangingPunct="1"/>
            <a:r>
              <a:rPr lang="en-US" altLang="en-US" dirty="0">
                <a:ea typeface="ヒラギノ角ゴ Pro W3" charset="-128"/>
              </a:rPr>
              <a:t>Prevention and Public Education</a:t>
            </a:r>
            <a:r>
              <a:rPr lang="en-US" altLang="en-US" sz="2400" dirty="0">
                <a:ea typeface="ヒラギノ角ゴ Pro W3" charset="-128"/>
              </a:rPr>
              <a:t> </a:t>
            </a:r>
            <a:r>
              <a:rPr lang="en-US" altLang="en-US" sz="2000" b="0" dirty="0">
                <a:ea typeface="ヒラギノ角ゴ Pro W3" charset="-128"/>
              </a:rPr>
              <a:t>(2 of 2)</a:t>
            </a:r>
            <a:endParaRPr lang="en-US" altLang="en-US" sz="2800" b="0" dirty="0">
              <a:ea typeface="ヒラギノ角ゴ Pro W3" charset="-128"/>
            </a:endParaRPr>
          </a:p>
        </p:txBody>
      </p:sp>
      <p:pic>
        <p:nvPicPr>
          <p:cNvPr id="2" name="Picture 1" descr="A table, titled, examples of public health accomplishments. Vaccination programs, Clean drinking water, Fluoridation of water supplies, Seat belt laws, Helmet laws, Tobacco use laws, Sewage systems, Restaurant inspections, Formation of the Food and Drug Administration, Prenatal screenings.&#10;" title="A table, titled, examples of public health accomplishments.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1958" y="1740496"/>
            <a:ext cx="5982985" cy="4187187"/>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pPr eaLnBrk="1" hangingPunct="1"/>
            <a:r>
              <a:rPr lang="en-US" altLang="en-US" dirty="0">
                <a:ea typeface="ヒラギノ角ゴ Pro W3" charset="-128"/>
              </a:rPr>
              <a:t>EMS Research</a:t>
            </a:r>
            <a:endParaRPr lang="en-US" altLang="en-US" sz="2400" dirty="0">
              <a:ea typeface="ヒラギノ角ゴ Pro W3" charset="-128"/>
            </a:endParaRPr>
          </a:p>
        </p:txBody>
      </p:sp>
      <p:sp>
        <p:nvSpPr>
          <p:cNvPr id="56323" name="Rectangle 3"/>
          <p:cNvSpPr>
            <a:spLocks noGrp="1" noChangeArrowheads="1"/>
          </p:cNvSpPr>
          <p:nvPr>
            <p:ph type="body" idx="4294967295"/>
            <p:custDataLst>
              <p:tags r:id="rId1"/>
            </p:custDataLst>
          </p:nvPr>
        </p:nvSpPr>
        <p:spPr>
          <a:xfrm>
            <a:off x="908050" y="1474788"/>
            <a:ext cx="10435590" cy="3986213"/>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r>
              <a:rPr lang="en-US" altLang="en-US" dirty="0">
                <a:solidFill>
                  <a:srgbClr val="000000"/>
                </a:solidFill>
                <a:ea typeface="ヒラギノ角ゴ Pro W3" charset="-128"/>
              </a:rPr>
              <a:t>Helps determine the shape of EMS </a:t>
            </a:r>
          </a:p>
          <a:p>
            <a:pPr eaLnBrk="1" hangingPunct="1"/>
            <a:r>
              <a:rPr lang="en-US" altLang="en-US" dirty="0">
                <a:solidFill>
                  <a:srgbClr val="000000"/>
                </a:solidFill>
                <a:ea typeface="ヒラギノ角ゴ Pro W3" charset="-128"/>
              </a:rPr>
              <a:t>Evidence-based medicine (EBM)</a:t>
            </a:r>
          </a:p>
          <a:p>
            <a:pPr lvl="1" eaLnBrk="1" hangingPunct="1"/>
            <a:r>
              <a:rPr lang="en-US" altLang="en-US" dirty="0">
                <a:solidFill>
                  <a:srgbClr val="000000"/>
                </a:solidFill>
              </a:rPr>
              <a:t>Focuses on procedures that have proven useful in improving patient outcomes</a:t>
            </a:r>
          </a:p>
          <a:p>
            <a:pPr eaLnBrk="1" hangingPunct="1"/>
            <a:r>
              <a:rPr lang="en-US" altLang="en-US" dirty="0">
                <a:solidFill>
                  <a:srgbClr val="000000"/>
                </a:solidFill>
                <a:ea typeface="ヒラギノ角ゴ Pro W3" charset="-128"/>
              </a:rPr>
              <a:t>Many EMS systems and states consult the National Model EMS Clinical Guidelines from the National Association of State EMS Officials.</a:t>
            </a:r>
          </a:p>
          <a:p>
            <a:pPr lvl="1" eaLnBrk="1" hangingPunct="1"/>
            <a:r>
              <a:rPr lang="en-US" altLang="en-US" dirty="0">
                <a:solidFill>
                  <a:srgbClr val="000000"/>
                </a:solidFill>
              </a:rPr>
              <a:t>Based on a review of current research and expert consensus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custDataLst>
              <p:tags r:id="rId1"/>
            </p:custDataLst>
          </p:nvPr>
        </p:nvSpPr>
        <p:spPr/>
        <p:txBody>
          <a:bodyPr/>
          <a:lstStyle/>
          <a:p>
            <a:pPr eaLnBrk="1" hangingPunct="1"/>
            <a:r>
              <a:rPr lang="en-US" altLang="en-US" dirty="0">
                <a:ea typeface="ヒラギノ角ゴ Pro W3" charset="-128"/>
              </a:rPr>
              <a:t>Roles and Responsibilities of the EMT</a:t>
            </a:r>
            <a:r>
              <a:rPr lang="en-US" altLang="en-US" sz="2400" dirty="0">
                <a:ea typeface="ヒラギノ角ゴ Pro W3" charset="-128"/>
              </a:rPr>
              <a:t> </a:t>
            </a:r>
            <a:r>
              <a:rPr lang="en-US" altLang="en-US" sz="2000" b="0" dirty="0">
                <a:ea typeface="ヒラギノ角ゴ Pro W3" charset="-128"/>
              </a:rPr>
              <a:t>(1 of 4)</a:t>
            </a:r>
            <a:endParaRPr lang="en-US" altLang="en-US" sz="2800" b="0" dirty="0">
              <a:ea typeface="ヒラギノ角ゴ Pro W3" charset="-128"/>
            </a:endParaRPr>
          </a:p>
        </p:txBody>
      </p:sp>
      <p:sp>
        <p:nvSpPr>
          <p:cNvPr id="57347" name="Rectangle 3"/>
          <p:cNvSpPr>
            <a:spLocks noGrp="1" noChangeArrowheads="1"/>
          </p:cNvSpPr>
          <p:nvPr>
            <p:ph type="body" idx="4294967295"/>
            <p:custDataLst>
              <p:tags r:id="rId2"/>
            </p:custDataLst>
          </p:nvPr>
        </p:nvSpPr>
        <p:spPr>
          <a:xfrm>
            <a:off x="908050" y="1474788"/>
            <a:ext cx="10435590" cy="3986213"/>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r>
              <a:rPr lang="en-US" altLang="en-US" dirty="0">
                <a:solidFill>
                  <a:srgbClr val="000000"/>
                </a:solidFill>
                <a:ea typeface="ヒラギノ角ゴ Pro W3" charset="-128"/>
              </a:rPr>
              <a:t>Keep vehicles and equipment ready.</a:t>
            </a:r>
          </a:p>
          <a:p>
            <a:pPr eaLnBrk="1" hangingPunct="1"/>
            <a:r>
              <a:rPr lang="en-US" altLang="en-US" dirty="0">
                <a:solidFill>
                  <a:srgbClr val="000000"/>
                </a:solidFill>
                <a:ea typeface="ヒラギノ角ゴ Pro W3" charset="-128"/>
              </a:rPr>
              <a:t>Ensure safety.</a:t>
            </a:r>
          </a:p>
          <a:p>
            <a:pPr eaLnBrk="1" hangingPunct="1"/>
            <a:r>
              <a:rPr lang="en-US" altLang="en-US" dirty="0">
                <a:solidFill>
                  <a:srgbClr val="000000"/>
                </a:solidFill>
                <a:ea typeface="ヒラギノ角ゴ Pro W3" charset="-128"/>
              </a:rPr>
              <a:t>Be familiar with emergency vehicle operation.</a:t>
            </a:r>
          </a:p>
          <a:p>
            <a:pPr eaLnBrk="1" hangingPunct="1"/>
            <a:r>
              <a:rPr lang="en-US" altLang="en-US" dirty="0">
                <a:solidFill>
                  <a:srgbClr val="000000"/>
                </a:solidFill>
                <a:ea typeface="ヒラギノ角ゴ Pro W3" charset="-128"/>
              </a:rPr>
              <a:t>Provide on-scene leadership.</a:t>
            </a:r>
          </a:p>
          <a:p>
            <a:pPr eaLnBrk="1" hangingPunct="1"/>
            <a:r>
              <a:rPr lang="en-US" altLang="en-US" dirty="0">
                <a:solidFill>
                  <a:srgbClr val="000000"/>
                </a:solidFill>
                <a:ea typeface="ヒラギノ角ゴ Pro W3" charset="-128"/>
              </a:rPr>
              <a:t>Perform scene evaluation.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custDataLst>
              <p:tags r:id="rId1"/>
            </p:custDataLst>
          </p:nvPr>
        </p:nvSpPr>
        <p:spPr/>
        <p:txBody>
          <a:bodyPr/>
          <a:lstStyle/>
          <a:p>
            <a:pPr eaLnBrk="1" hangingPunct="1"/>
            <a:r>
              <a:rPr lang="en-US" altLang="en-US" dirty="0">
                <a:ea typeface="ヒラギノ角ゴ Pro W3" charset="-128"/>
              </a:rPr>
              <a:t>Roles and Responsibilities of the EMT</a:t>
            </a:r>
            <a:r>
              <a:rPr lang="en-US" altLang="en-US" sz="2400" dirty="0">
                <a:ea typeface="ヒラギノ角ゴ Pro W3" charset="-128"/>
              </a:rPr>
              <a:t> </a:t>
            </a:r>
            <a:r>
              <a:rPr lang="en-US" altLang="en-US" sz="2000" b="0" dirty="0">
                <a:ea typeface="ヒラギノ角ゴ Pro W3" charset="-128"/>
              </a:rPr>
              <a:t>(2 of 4)</a:t>
            </a:r>
            <a:endParaRPr lang="en-US" altLang="en-US" sz="2800" b="0" dirty="0">
              <a:ea typeface="ヒラギノ角ゴ Pro W3" charset="-128"/>
            </a:endParaRPr>
          </a:p>
        </p:txBody>
      </p:sp>
      <p:sp>
        <p:nvSpPr>
          <p:cNvPr id="58371" name="Rectangle 3"/>
          <p:cNvSpPr>
            <a:spLocks noGrp="1" noChangeArrowheads="1"/>
          </p:cNvSpPr>
          <p:nvPr>
            <p:ph type="body" idx="4294967295"/>
            <p:custDataLst>
              <p:tags r:id="rId2"/>
            </p:custDataLst>
          </p:nvPr>
        </p:nvSpPr>
        <p:spPr>
          <a:xfrm>
            <a:off x="908050" y="1474788"/>
            <a:ext cx="10435590" cy="3986213"/>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r>
              <a:rPr lang="en-US" altLang="en-US" dirty="0">
                <a:solidFill>
                  <a:srgbClr val="000000"/>
                </a:solidFill>
                <a:ea typeface="ヒラギノ角ゴ Pro W3" charset="-128"/>
              </a:rPr>
              <a:t>Call for additional resources as needed.</a:t>
            </a:r>
          </a:p>
          <a:p>
            <a:pPr eaLnBrk="1" hangingPunct="1"/>
            <a:r>
              <a:rPr lang="en-US" altLang="en-US" dirty="0">
                <a:solidFill>
                  <a:srgbClr val="000000"/>
                </a:solidFill>
                <a:ea typeface="ヒラギノ角ゴ Pro W3" charset="-128"/>
              </a:rPr>
              <a:t>Gain patient access.</a:t>
            </a:r>
          </a:p>
          <a:p>
            <a:pPr eaLnBrk="1" hangingPunct="1"/>
            <a:r>
              <a:rPr lang="en-US" altLang="en-US" dirty="0">
                <a:solidFill>
                  <a:srgbClr val="000000"/>
                </a:solidFill>
                <a:ea typeface="ヒラギノ角ゴ Pro W3" charset="-128"/>
              </a:rPr>
              <a:t>Perform a patient assessment.</a:t>
            </a:r>
          </a:p>
          <a:p>
            <a:pPr eaLnBrk="1" hangingPunct="1"/>
            <a:r>
              <a:rPr lang="en-US" altLang="en-US" dirty="0">
                <a:solidFill>
                  <a:srgbClr val="000000"/>
                </a:solidFill>
                <a:ea typeface="ヒラギノ角ゴ Pro W3" charset="-128"/>
              </a:rPr>
              <a:t>Give emergency medical care while awaiting additional medical resources.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custDataLst>
              <p:tags r:id="rId1"/>
            </p:custDataLst>
          </p:nvPr>
        </p:nvSpPr>
        <p:spPr/>
        <p:txBody>
          <a:bodyPr/>
          <a:lstStyle/>
          <a:p>
            <a:pPr eaLnBrk="1" hangingPunct="1"/>
            <a:r>
              <a:rPr lang="en-US" altLang="en-US" dirty="0">
                <a:ea typeface="ヒラギノ角ゴ Pro W3" charset="-128"/>
              </a:rPr>
              <a:t>Roles and Responsibilities of the EMT</a:t>
            </a:r>
            <a:r>
              <a:rPr lang="en-US" altLang="en-US" sz="2400" dirty="0">
                <a:ea typeface="ヒラギノ角ゴ Pro W3" charset="-128"/>
              </a:rPr>
              <a:t> </a:t>
            </a:r>
            <a:r>
              <a:rPr lang="en-US" altLang="en-US" sz="2000" b="0" dirty="0">
                <a:ea typeface="ヒラギノ角ゴ Pro W3" charset="-128"/>
              </a:rPr>
              <a:t>(3 of 4)</a:t>
            </a:r>
            <a:endParaRPr lang="en-US" altLang="en-US" sz="2800" b="0" dirty="0">
              <a:ea typeface="ヒラギノ角ゴ Pro W3" charset="-128"/>
            </a:endParaRPr>
          </a:p>
        </p:txBody>
      </p:sp>
      <p:sp>
        <p:nvSpPr>
          <p:cNvPr id="59395" name="Rectangle 3"/>
          <p:cNvSpPr>
            <a:spLocks noGrp="1" noChangeArrowheads="1"/>
          </p:cNvSpPr>
          <p:nvPr>
            <p:ph type="body" idx="4294967295"/>
            <p:custDataLst>
              <p:tags r:id="rId2"/>
            </p:custDataLst>
          </p:nvPr>
        </p:nvSpPr>
        <p:spPr>
          <a:xfrm>
            <a:off x="908050" y="1474788"/>
            <a:ext cx="10435590" cy="3986213"/>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r>
              <a:rPr lang="en-US" altLang="en-US" dirty="0">
                <a:solidFill>
                  <a:srgbClr val="000000"/>
                </a:solidFill>
                <a:ea typeface="ヒラギノ角ゴ Pro W3" charset="-128"/>
              </a:rPr>
              <a:t>Give emotional support.</a:t>
            </a:r>
          </a:p>
          <a:p>
            <a:pPr eaLnBrk="1" hangingPunct="1"/>
            <a:r>
              <a:rPr lang="en-US" altLang="en-US" dirty="0">
                <a:solidFill>
                  <a:srgbClr val="000000"/>
                </a:solidFill>
                <a:ea typeface="ヒラギノ角ゴ Pro W3" charset="-128"/>
              </a:rPr>
              <a:t>Maintain continuity of care.</a:t>
            </a:r>
          </a:p>
          <a:p>
            <a:pPr eaLnBrk="1" hangingPunct="1"/>
            <a:r>
              <a:rPr lang="en-US" altLang="en-US" dirty="0">
                <a:solidFill>
                  <a:srgbClr val="000000"/>
                </a:solidFill>
                <a:ea typeface="ヒラギノ角ゴ Pro W3" charset="-128"/>
              </a:rPr>
              <a:t>Resolve emergency incidents.</a:t>
            </a:r>
          </a:p>
          <a:p>
            <a:pPr eaLnBrk="1" hangingPunct="1"/>
            <a:r>
              <a:rPr lang="en-US" altLang="en-US" dirty="0">
                <a:solidFill>
                  <a:srgbClr val="000000"/>
                </a:solidFill>
                <a:ea typeface="ヒラギノ角ゴ Pro W3" charset="-128"/>
              </a:rPr>
              <a:t>Uphold medical and legal standards.</a:t>
            </a:r>
          </a:p>
          <a:p>
            <a:pPr eaLnBrk="1" hangingPunct="1"/>
            <a:r>
              <a:rPr lang="en-US" altLang="en-US" dirty="0">
                <a:solidFill>
                  <a:srgbClr val="000000"/>
                </a:solidFill>
                <a:ea typeface="ヒラギノ角ゴ Pro W3" charset="-128"/>
              </a:rPr>
              <a:t>Ensure and protect patient privacy.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dirty="0">
                <a:ea typeface="ヒラギノ角ゴ Pro W3" charset="-128"/>
              </a:rPr>
              <a:t>Introduction</a:t>
            </a:r>
            <a:endParaRPr lang="en-US" altLang="en-US" sz="2400" dirty="0">
              <a:ea typeface="ヒラギノ角ゴ Pro W3" charset="-128"/>
            </a:endParaRPr>
          </a:p>
        </p:txBody>
      </p:sp>
      <p:sp>
        <p:nvSpPr>
          <p:cNvPr id="8195" name="Rectangle 3"/>
          <p:cNvSpPr>
            <a:spLocks noGrp="1" noChangeArrowheads="1"/>
          </p:cNvSpPr>
          <p:nvPr>
            <p:ph idx="1"/>
            <p:custDataLst>
              <p:tags r:id="rId1"/>
            </p:custDataLst>
          </p:nvPr>
        </p:nvSpPr>
        <p:spPr>
          <a:xfrm>
            <a:off x="908050" y="1454150"/>
            <a:ext cx="9237436" cy="4699047"/>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228600"/>
          <a:lstStyle/>
          <a:p>
            <a:pPr eaLnBrk="1" hangingPunct="1"/>
            <a:r>
              <a:rPr lang="en-US" altLang="en-US" dirty="0">
                <a:ea typeface="ヒラギノ角ゴ Pro W3" charset="-128"/>
              </a:rPr>
              <a:t>The text is the primary resource for the emergency medical technician (EMT) course.</a:t>
            </a:r>
          </a:p>
          <a:p>
            <a:pPr eaLnBrk="1" hangingPunct="1"/>
            <a:r>
              <a:rPr lang="en-US" altLang="en-US" dirty="0">
                <a:ea typeface="ヒラギノ角ゴ Pro W3" charset="-128"/>
              </a:rPr>
              <a:t>EMS is a </a:t>
            </a:r>
            <a:r>
              <a:rPr lang="en-US" altLang="en-US" i="1" dirty="0">
                <a:ea typeface="ヒラギノ角ゴ Pro W3" charset="-128"/>
              </a:rPr>
              <a:t>system</a:t>
            </a:r>
            <a:r>
              <a:rPr lang="en-US" altLang="en-US" dirty="0">
                <a:ea typeface="ヒラギノ角ゴ Pro W3" charset="-128"/>
              </a:rPr>
              <a:t>.</a:t>
            </a:r>
          </a:p>
          <a:p>
            <a:pPr eaLnBrk="1" hangingPunct="1"/>
            <a:r>
              <a:rPr lang="en-US" altLang="en-US" dirty="0">
                <a:ea typeface="ヒラギノ角ゴ Pro W3" charset="-128"/>
              </a:rPr>
              <a:t>Chapter 1 discusses that system’s key components.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custDataLst>
              <p:tags r:id="rId1"/>
            </p:custDataLst>
          </p:nvPr>
        </p:nvSpPr>
        <p:spPr/>
        <p:txBody>
          <a:bodyPr/>
          <a:lstStyle/>
          <a:p>
            <a:pPr eaLnBrk="1" hangingPunct="1"/>
            <a:r>
              <a:rPr lang="en-US" altLang="en-US" dirty="0">
                <a:ea typeface="ヒラギノ角ゴ Pro W3" charset="-128"/>
              </a:rPr>
              <a:t>Roles and Responsibilities of the EMT</a:t>
            </a:r>
            <a:r>
              <a:rPr lang="en-US" altLang="en-US" sz="2400" dirty="0">
                <a:ea typeface="ヒラギノ角ゴ Pro W3" charset="-128"/>
              </a:rPr>
              <a:t> </a:t>
            </a:r>
            <a:r>
              <a:rPr lang="en-US" altLang="en-US" sz="2000" b="0" dirty="0">
                <a:ea typeface="ヒラギノ角ゴ Pro W3" charset="-128"/>
              </a:rPr>
              <a:t>(4 of 4)</a:t>
            </a:r>
            <a:endParaRPr lang="en-US" altLang="en-US" sz="2800" b="0" dirty="0">
              <a:ea typeface="ヒラギノ角ゴ Pro W3" charset="-128"/>
            </a:endParaRPr>
          </a:p>
        </p:txBody>
      </p:sp>
      <p:sp>
        <p:nvSpPr>
          <p:cNvPr id="60419" name="Rectangle 3"/>
          <p:cNvSpPr>
            <a:spLocks noGrp="1" noChangeArrowheads="1"/>
          </p:cNvSpPr>
          <p:nvPr>
            <p:ph type="body" idx="4294967295"/>
            <p:custDataLst>
              <p:tags r:id="rId2"/>
            </p:custDataLst>
          </p:nvPr>
        </p:nvSpPr>
        <p:spPr>
          <a:xfrm>
            <a:off x="908050" y="1474788"/>
            <a:ext cx="10435590" cy="3986213"/>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r>
              <a:rPr lang="en-US" altLang="en-US" dirty="0">
                <a:solidFill>
                  <a:srgbClr val="000000"/>
                </a:solidFill>
                <a:ea typeface="ヒラギノ角ゴ Pro W3" charset="-128"/>
              </a:rPr>
              <a:t>Give administrative support.</a:t>
            </a:r>
          </a:p>
          <a:p>
            <a:pPr eaLnBrk="1" hangingPunct="1"/>
            <a:r>
              <a:rPr lang="en-US" altLang="en-US" dirty="0">
                <a:solidFill>
                  <a:srgbClr val="000000"/>
                </a:solidFill>
                <a:ea typeface="ヒラギノ角ゴ Pro W3" charset="-128"/>
              </a:rPr>
              <a:t>Constantly continue professional development.</a:t>
            </a:r>
          </a:p>
          <a:p>
            <a:pPr eaLnBrk="1" hangingPunct="1"/>
            <a:r>
              <a:rPr lang="en-US" altLang="en-US" dirty="0">
                <a:solidFill>
                  <a:srgbClr val="000000"/>
                </a:solidFill>
                <a:ea typeface="ヒラギノ角ゴ Pro W3" charset="-128"/>
              </a:rPr>
              <a:t>Cultivate and sustain community relations.</a:t>
            </a:r>
          </a:p>
          <a:p>
            <a:pPr eaLnBrk="1" hangingPunct="1"/>
            <a:r>
              <a:rPr lang="en-US" altLang="en-US" dirty="0">
                <a:solidFill>
                  <a:srgbClr val="000000"/>
                </a:solidFill>
                <a:ea typeface="ヒラギノ角ゴ Pro W3" charset="-128"/>
              </a:rPr>
              <a:t>Give back to the profession.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custDataLst>
              <p:tags r:id="rId1"/>
            </p:custDataLst>
          </p:nvPr>
        </p:nvSpPr>
        <p:spPr/>
        <p:txBody>
          <a:bodyPr/>
          <a:lstStyle/>
          <a:p>
            <a:pPr eaLnBrk="1" hangingPunct="1"/>
            <a:r>
              <a:rPr lang="en-US" altLang="en-US" dirty="0">
                <a:ea typeface="ヒラギノ角ゴ Pro W3" charset="-128"/>
              </a:rPr>
              <a:t>Professional Attributes</a:t>
            </a:r>
            <a:r>
              <a:rPr lang="en-US" altLang="en-US" sz="2400" dirty="0">
                <a:ea typeface="ヒラギノ角ゴ Pro W3" charset="-128"/>
              </a:rPr>
              <a:t> </a:t>
            </a:r>
            <a:r>
              <a:rPr lang="en-US" altLang="en-US" sz="2000" b="0" dirty="0">
                <a:ea typeface="ヒラギノ角ゴ Pro W3" charset="-128"/>
              </a:rPr>
              <a:t>(1 of 3)</a:t>
            </a:r>
            <a:endParaRPr lang="en-US" altLang="en-US" sz="2800" b="0" dirty="0">
              <a:ea typeface="ヒラギノ角ゴ Pro W3" charset="-128"/>
            </a:endParaRPr>
          </a:p>
        </p:txBody>
      </p:sp>
      <p:sp>
        <p:nvSpPr>
          <p:cNvPr id="61443" name="Content Placeholder 2"/>
          <p:cNvSpPr>
            <a:spLocks noGrp="1"/>
          </p:cNvSpPr>
          <p:nvPr>
            <p:ph idx="4294967295"/>
            <p:custDataLst>
              <p:tags r:id="rId2"/>
            </p:custDataLst>
          </p:nvPr>
        </p:nvSpPr>
        <p:spPr>
          <a:xfrm>
            <a:off x="908050" y="1498600"/>
            <a:ext cx="4572000" cy="4800600"/>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r>
              <a:rPr lang="en-US" altLang="en-US" dirty="0">
                <a:solidFill>
                  <a:srgbClr val="000000"/>
                </a:solidFill>
                <a:ea typeface="ヒラギノ角ゴ Pro W3" charset="-128"/>
              </a:rPr>
              <a:t>Integrity</a:t>
            </a:r>
          </a:p>
          <a:p>
            <a:pPr eaLnBrk="1" hangingPunct="1"/>
            <a:r>
              <a:rPr lang="en-US" altLang="en-US" dirty="0">
                <a:solidFill>
                  <a:srgbClr val="000000"/>
                </a:solidFill>
                <a:ea typeface="ヒラギノ角ゴ Pro W3" charset="-128"/>
              </a:rPr>
              <a:t>Empathy</a:t>
            </a:r>
          </a:p>
          <a:p>
            <a:pPr eaLnBrk="1" hangingPunct="1"/>
            <a:r>
              <a:rPr lang="en-US" altLang="en-US" dirty="0">
                <a:solidFill>
                  <a:srgbClr val="000000"/>
                </a:solidFill>
                <a:ea typeface="ヒラギノ角ゴ Pro W3" charset="-128"/>
              </a:rPr>
              <a:t>Self-motivation</a:t>
            </a:r>
          </a:p>
          <a:p>
            <a:pPr eaLnBrk="1" hangingPunct="1"/>
            <a:r>
              <a:rPr lang="en-US" altLang="en-US" dirty="0">
                <a:solidFill>
                  <a:srgbClr val="000000"/>
                </a:solidFill>
                <a:ea typeface="ヒラギノ角ゴ Pro W3" charset="-128"/>
              </a:rPr>
              <a:t>Appearance and </a:t>
            </a:r>
            <a:br>
              <a:rPr lang="en-US" altLang="en-US" dirty="0">
                <a:solidFill>
                  <a:srgbClr val="000000"/>
                </a:solidFill>
                <a:ea typeface="ヒラギノ角ゴ Pro W3" charset="-128"/>
              </a:rPr>
            </a:br>
            <a:r>
              <a:rPr lang="en-US" altLang="en-US" dirty="0">
                <a:solidFill>
                  <a:srgbClr val="000000"/>
                </a:solidFill>
                <a:ea typeface="ヒラギノ角ゴ Pro W3" charset="-128"/>
              </a:rPr>
              <a:t>hygiene</a:t>
            </a:r>
          </a:p>
          <a:p>
            <a:pPr eaLnBrk="1" hangingPunct="1"/>
            <a:r>
              <a:rPr lang="en-US" altLang="en-US" dirty="0">
                <a:solidFill>
                  <a:srgbClr val="000000"/>
                </a:solidFill>
                <a:ea typeface="ヒラギノ角ゴ Pro W3" charset="-128"/>
              </a:rPr>
              <a:t>Self-confidence </a:t>
            </a:r>
          </a:p>
        </p:txBody>
      </p:sp>
      <p:pic>
        <p:nvPicPr>
          <p:cNvPr id="6146" name="Picture 2" descr="Image shows an emergency medical responder wearing his uniform, shirt tucked in, gloves in his hand, formal shoes, and wearing a bag on his should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2167" y="1483609"/>
            <a:ext cx="3509866" cy="44623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22167" y="5945987"/>
            <a:ext cx="5245360" cy="646331"/>
          </a:xfrm>
          <a:prstGeom prst="rect">
            <a:avLst/>
          </a:prstGeom>
        </p:spPr>
        <p:txBody>
          <a:bodyPr wrap="square">
            <a:spAutoFit/>
          </a:bodyPr>
          <a:lstStyle/>
          <a:p>
            <a:r>
              <a:rPr lang="en-US" b="1" dirty="0"/>
              <a:t>FIGURE 1-8 </a:t>
            </a:r>
            <a:r>
              <a:rPr lang="en-US" dirty="0"/>
              <a:t>A professional appearance and demeanor help build confidence and ease patient anxiety</a:t>
            </a:r>
          </a:p>
        </p:txBody>
      </p:sp>
      <p:sp>
        <p:nvSpPr>
          <p:cNvPr id="3" name="Rectangle 2"/>
          <p:cNvSpPr/>
          <p:nvPr/>
        </p:nvSpPr>
        <p:spPr>
          <a:xfrm>
            <a:off x="5540828" y="6556940"/>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custDataLst>
              <p:tags r:id="rId1"/>
            </p:custDataLst>
          </p:nvPr>
        </p:nvSpPr>
        <p:spPr/>
        <p:txBody>
          <a:bodyPr/>
          <a:lstStyle/>
          <a:p>
            <a:pPr eaLnBrk="1" hangingPunct="1"/>
            <a:r>
              <a:rPr lang="en-US" altLang="en-US" dirty="0">
                <a:ea typeface="ヒラギノ角ゴ Pro W3" charset="-128"/>
              </a:rPr>
              <a:t>Professional Attributes</a:t>
            </a:r>
            <a:r>
              <a:rPr lang="en-US" altLang="en-US" sz="2400" dirty="0">
                <a:ea typeface="ヒラギノ角ゴ Pro W3" charset="-128"/>
              </a:rPr>
              <a:t> </a:t>
            </a:r>
            <a:r>
              <a:rPr lang="en-US" altLang="en-US" sz="2000" b="0" dirty="0">
                <a:ea typeface="ヒラギノ角ゴ Pro W3" charset="-128"/>
              </a:rPr>
              <a:t>(2 of 3)</a:t>
            </a:r>
            <a:endParaRPr lang="en-US" altLang="en-US" sz="2800" b="0" dirty="0">
              <a:ea typeface="ヒラギノ角ゴ Pro W3" charset="-128"/>
            </a:endParaRPr>
          </a:p>
        </p:txBody>
      </p:sp>
      <p:sp>
        <p:nvSpPr>
          <p:cNvPr id="62467" name="Content Placeholder 2"/>
          <p:cNvSpPr>
            <a:spLocks noGrp="1"/>
          </p:cNvSpPr>
          <p:nvPr>
            <p:ph idx="4294967295"/>
            <p:custDataLst>
              <p:tags r:id="rId2"/>
            </p:custDataLst>
          </p:nvPr>
        </p:nvSpPr>
        <p:spPr>
          <a:xfrm>
            <a:off x="908050" y="1474788"/>
            <a:ext cx="10435590" cy="3986213"/>
          </a:xfrm>
          <a:noFill/>
          <a:ln cap="flat">
            <a:noFill/>
          </a:ln>
        </p:spPr>
        <p:txBody>
          <a:bodyPr tIns="182880" rIns="137160"/>
          <a:lstStyle/>
          <a:p>
            <a:pPr eaLnBrk="1" hangingPunct="1">
              <a:defRPr/>
            </a:pPr>
            <a:r>
              <a:rPr lang="en-US" dirty="0">
                <a:solidFill>
                  <a:srgbClr val="000000"/>
                </a:solidFill>
                <a:cs typeface="+mn-cs"/>
              </a:rPr>
              <a:t>Time management</a:t>
            </a:r>
          </a:p>
          <a:p>
            <a:pPr eaLnBrk="1" hangingPunct="1">
              <a:defRPr/>
            </a:pPr>
            <a:r>
              <a:rPr lang="en-US" dirty="0">
                <a:solidFill>
                  <a:srgbClr val="000000"/>
                </a:solidFill>
                <a:cs typeface="+mn-cs"/>
              </a:rPr>
              <a:t>Communications</a:t>
            </a:r>
          </a:p>
          <a:p>
            <a:pPr eaLnBrk="1" hangingPunct="1">
              <a:defRPr/>
            </a:pPr>
            <a:r>
              <a:rPr lang="en-US" dirty="0">
                <a:solidFill>
                  <a:srgbClr val="000000"/>
                </a:solidFill>
                <a:cs typeface="+mn-cs"/>
              </a:rPr>
              <a:t>Teamwork and diplomacy</a:t>
            </a:r>
          </a:p>
          <a:p>
            <a:pPr eaLnBrk="1" hangingPunct="1">
              <a:defRPr/>
            </a:pPr>
            <a:r>
              <a:rPr lang="en-US" dirty="0">
                <a:solidFill>
                  <a:srgbClr val="000000"/>
                </a:solidFill>
                <a:cs typeface="+mn-cs"/>
              </a:rPr>
              <a:t>Respect</a:t>
            </a:r>
          </a:p>
          <a:p>
            <a:pPr eaLnBrk="1" hangingPunct="1">
              <a:defRPr/>
            </a:pPr>
            <a:r>
              <a:rPr lang="en-US" dirty="0">
                <a:solidFill>
                  <a:srgbClr val="000000"/>
                </a:solidFill>
                <a:cs typeface="+mn-cs"/>
              </a:rPr>
              <a:t>Patient advocacy</a:t>
            </a:r>
          </a:p>
          <a:p>
            <a:pPr eaLnBrk="1" hangingPunct="1">
              <a:defRPr/>
            </a:pPr>
            <a:r>
              <a:rPr lang="en-US" dirty="0">
                <a:solidFill>
                  <a:srgbClr val="000000"/>
                </a:solidFill>
                <a:cs typeface="+mn-cs"/>
              </a:rPr>
              <a:t>Careful delivery of care</a:t>
            </a:r>
          </a:p>
          <a:p>
            <a:pPr marL="0" indent="0" eaLnBrk="1" hangingPunct="1">
              <a:buFontTx/>
              <a:buNone/>
              <a:defRPr/>
            </a:pPr>
            <a:endParaRPr lang="en-US" dirty="0">
              <a:solidFill>
                <a:srgbClr val="000000"/>
              </a:solidFill>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idx="4294967295"/>
            <p:custDataLst>
              <p:tags r:id="rId1"/>
            </p:custDataLst>
          </p:nvPr>
        </p:nvSpPr>
        <p:spPr/>
        <p:txBody>
          <a:bodyPr/>
          <a:lstStyle/>
          <a:p>
            <a:pPr eaLnBrk="1" hangingPunct="1"/>
            <a:r>
              <a:rPr lang="en-US" altLang="en-US" dirty="0">
                <a:ea typeface="ヒラギノ角ゴ Pro W3" charset="-128"/>
              </a:rPr>
              <a:t>Professional Attributes</a:t>
            </a:r>
            <a:r>
              <a:rPr lang="en-US" altLang="en-US" sz="2400" dirty="0">
                <a:ea typeface="ヒラギノ角ゴ Pro W3" charset="-128"/>
              </a:rPr>
              <a:t> </a:t>
            </a:r>
            <a:r>
              <a:rPr lang="en-US" altLang="en-US" sz="2000" b="0" dirty="0">
                <a:ea typeface="ヒラギノ角ゴ Pro W3" charset="-128"/>
              </a:rPr>
              <a:t>(3 of 3)</a:t>
            </a:r>
            <a:endParaRPr lang="en-US" altLang="en-US" sz="2800" b="0" dirty="0">
              <a:ea typeface="ヒラギノ角ゴ Pro W3" charset="-128"/>
            </a:endParaRPr>
          </a:p>
        </p:txBody>
      </p:sp>
      <p:sp>
        <p:nvSpPr>
          <p:cNvPr id="63491" name="Content Placeholder 2"/>
          <p:cNvSpPr>
            <a:spLocks noGrp="1"/>
          </p:cNvSpPr>
          <p:nvPr>
            <p:ph idx="4294967295"/>
            <p:custDataLst>
              <p:tags r:id="rId2"/>
            </p:custDataLst>
          </p:nvPr>
        </p:nvSpPr>
        <p:spPr>
          <a:xfrm>
            <a:off x="908050" y="1474788"/>
            <a:ext cx="10435590" cy="3986213"/>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r>
              <a:rPr lang="en-US" altLang="en-US" dirty="0">
                <a:solidFill>
                  <a:srgbClr val="000000"/>
                </a:solidFill>
                <a:ea typeface="ヒラギノ角ゴ Pro W3" charset="-128"/>
              </a:rPr>
              <a:t>Every patient is entitled to compassion, respect, and the best care.</a:t>
            </a:r>
          </a:p>
          <a:p>
            <a:pPr eaLnBrk="1" hangingPunct="1"/>
            <a:r>
              <a:rPr lang="en-US" altLang="en-US" dirty="0">
                <a:solidFill>
                  <a:srgbClr val="000000"/>
                </a:solidFill>
                <a:ea typeface="ヒラギノ角ゴ Pro W3" charset="-128"/>
              </a:rPr>
              <a:t>EMTs are bound by patient confidentiality.</a:t>
            </a:r>
          </a:p>
          <a:p>
            <a:pPr eaLnBrk="1" hangingPunct="1"/>
            <a:r>
              <a:rPr lang="en-US" altLang="en-US" dirty="0">
                <a:solidFill>
                  <a:srgbClr val="000000"/>
                </a:solidFill>
                <a:ea typeface="ヒラギノ角ゴ Pro W3" charset="-128"/>
              </a:rPr>
              <a:t>Be familiar with requirements of the Health Insurance Portability and Accountability Act (HIPAA).</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custDataLst>
              <p:tags r:id="rId1"/>
            </p:custDataLst>
          </p:nvPr>
        </p:nvSpPr>
        <p:spPr/>
        <p:txBody>
          <a:bodyPr/>
          <a:lstStyle/>
          <a:p>
            <a:r>
              <a:rPr lang="en-US" altLang="en-US" dirty="0">
                <a:ea typeface="ヒラギノ角ゴ Pro W3" charset="-128"/>
              </a:rPr>
              <a:t>Review</a:t>
            </a:r>
            <a:endParaRPr lang="en-US" altLang="en-US" sz="2800" b="0" dirty="0">
              <a:ea typeface="ヒラギノ角ゴ Pro W3" charset="-128"/>
            </a:endParaRPr>
          </a:p>
        </p:txBody>
      </p:sp>
      <p:sp>
        <p:nvSpPr>
          <p:cNvPr id="64515" name="Rectangle 3"/>
          <p:cNvSpPr>
            <a:spLocks noGrp="1" noChangeArrowheads="1"/>
          </p:cNvSpPr>
          <p:nvPr>
            <p:ph idx="1"/>
            <p:custDataLst>
              <p:tags r:id="rId2"/>
            </p:custDataLst>
          </p:nvPr>
        </p:nvSpPr>
        <p:spPr>
          <a:xfrm>
            <a:off x="908050" y="1498600"/>
            <a:ext cx="103632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Aft>
                <a:spcPct val="50000"/>
              </a:spcAft>
              <a:buClrTx/>
              <a:buFontTx/>
              <a:buAutoNum type="arabicPeriod"/>
            </a:pPr>
            <a:r>
              <a:rPr lang="en-US" altLang="en-US" dirty="0">
                <a:solidFill>
                  <a:schemeClr val="tx2"/>
                </a:solidFill>
                <a:ea typeface="ヒラギノ角ゴ Pro W3" charset="-128"/>
              </a:rPr>
              <a:t>Which of the following is an example of care that is provided using standing orders?</a:t>
            </a:r>
          </a:p>
          <a:p>
            <a:pPr marL="914400" lvl="1">
              <a:spcBef>
                <a:spcPct val="0"/>
              </a:spcBef>
              <a:spcAft>
                <a:spcPct val="25000"/>
              </a:spcAft>
              <a:buClrTx/>
              <a:buFontTx/>
              <a:buAutoNum type="alphaUcPeriod"/>
            </a:pPr>
            <a:r>
              <a:rPr lang="en-US" altLang="en-US" sz="2200" dirty="0">
                <a:solidFill>
                  <a:schemeClr val="tx2"/>
                </a:solidFill>
              </a:rPr>
              <a:t> </a:t>
            </a:r>
            <a:r>
              <a:rPr lang="en-US" altLang="en-US" dirty="0">
                <a:solidFill>
                  <a:schemeClr val="tx2"/>
                </a:solidFill>
              </a:rPr>
              <a:t>Medical control is contacted by the EMT after a patient with chest pain refuses EMS care.</a:t>
            </a:r>
          </a:p>
          <a:p>
            <a:pPr marL="914400" lvl="1">
              <a:spcBef>
                <a:spcPct val="0"/>
              </a:spcBef>
              <a:spcAft>
                <a:spcPct val="25000"/>
              </a:spcAft>
              <a:buClrTx/>
              <a:buFontTx/>
              <a:buAutoNum type="alphaUcPeriod"/>
            </a:pPr>
            <a:r>
              <a:rPr lang="en-US" altLang="en-US" dirty="0">
                <a:solidFill>
                  <a:schemeClr val="tx2"/>
                </a:solidFill>
              </a:rPr>
              <a:t> The EMT defibrillates a patient in cardiac arrest, begins CPR, and then contacts medical control.</a:t>
            </a:r>
          </a:p>
          <a:p>
            <a:pPr marL="914400" lvl="1">
              <a:spcBef>
                <a:spcPct val="0"/>
              </a:spcBef>
              <a:spcAft>
                <a:spcPct val="25000"/>
              </a:spcAft>
              <a:buClrTx/>
              <a:buFontTx/>
              <a:buAutoNum type="alphaUcPeriod"/>
            </a:pPr>
            <a:r>
              <a:rPr lang="en-US" altLang="en-US" dirty="0">
                <a:solidFill>
                  <a:schemeClr val="tx2"/>
                </a:solidFill>
              </a:rPr>
              <a:t> A physician gives the EMT an order via radio to administer oral glucose to a diabetic patient.</a:t>
            </a:r>
          </a:p>
          <a:p>
            <a:pPr marL="914400" lvl="1">
              <a:spcBef>
                <a:spcPct val="0"/>
              </a:spcBef>
              <a:spcAft>
                <a:spcPct val="25000"/>
              </a:spcAft>
              <a:buClrTx/>
              <a:buFontTx/>
              <a:buAutoNum type="alphaUcPeriod"/>
            </a:pPr>
            <a:r>
              <a:rPr lang="en-US" altLang="en-US" dirty="0">
                <a:solidFill>
                  <a:schemeClr val="tx2"/>
                </a:solidFill>
              </a:rPr>
              <a:t> Following an overdose, the EMT contacts the medical director for permission </a:t>
            </a:r>
            <a:r>
              <a:rPr lang="en-US" altLang="en-US" sz="2200" dirty="0">
                <a:solidFill>
                  <a:schemeClr val="tx2"/>
                </a:solidFill>
              </a:rPr>
              <a:t>to give activated charcoal.</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65539" name="Rectangle 5"/>
          <p:cNvSpPr>
            <a:spLocks noGrp="1" noChangeArrowheads="1"/>
          </p:cNvSpPr>
          <p:nvPr>
            <p:ph idx="1"/>
            <p:custDataLst>
              <p:tags r:id="rId2"/>
            </p:custDataLst>
          </p:nvPr>
        </p:nvSpPr>
        <p:spPr>
          <a:xfrm>
            <a:off x="908050" y="1474788"/>
            <a:ext cx="103632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rIns="228600" bIns="228600"/>
          <a:lstStyle/>
          <a:p>
            <a:pPr marL="0" indent="0">
              <a:buFontTx/>
              <a:buNone/>
            </a:pPr>
            <a:r>
              <a:rPr lang="en-US" altLang="en-US" b="1" dirty="0">
                <a:solidFill>
                  <a:srgbClr val="000000"/>
                </a:solidFill>
                <a:ea typeface="ヒラギノ角ゴ Pro W3" charset="-128"/>
              </a:rPr>
              <a:t>Answer: </a:t>
            </a:r>
            <a:r>
              <a:rPr lang="en-US" altLang="en-US" dirty="0">
                <a:solidFill>
                  <a:srgbClr val="FF6600"/>
                </a:solidFill>
                <a:ea typeface="ヒラギノ角ゴ Pro W3" charset="-128"/>
              </a:rPr>
              <a:t>B</a:t>
            </a:r>
          </a:p>
          <a:p>
            <a:pPr marL="0" indent="0">
              <a:buFontTx/>
              <a:buNone/>
            </a:pPr>
            <a:r>
              <a:rPr lang="en-US" altLang="en-US" b="1" dirty="0">
                <a:solidFill>
                  <a:srgbClr val="000000"/>
                </a:solidFill>
                <a:ea typeface="ヒラギノ角ゴ Pro W3" charset="-128"/>
              </a:rPr>
              <a:t>Rationale: </a:t>
            </a:r>
            <a:r>
              <a:rPr lang="en-US" altLang="en-US" dirty="0">
                <a:solidFill>
                  <a:srgbClr val="000000"/>
                </a:solidFill>
                <a:ea typeface="ヒラギノ角ゴ Pro W3" charset="-128"/>
              </a:rPr>
              <a:t>Standing orders—a form of off-line (indirect) medical control—involves performing certain life-saving interventions (ie, CPR, defibrillation, bleeding control) before contacting a physician for further instructions.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custDataLst>
              <p:tags r:id="rId1"/>
            </p:custDataLst>
          </p:nvPr>
        </p:nvSpPr>
        <p:spPr/>
        <p:txBody>
          <a:bodyPr/>
          <a:lstStyle/>
          <a:p>
            <a:r>
              <a:rPr lang="en-US" altLang="en-US" dirty="0">
                <a:ea typeface="ヒラギノ角ゴ Pro W3" charset="-128"/>
              </a:rPr>
              <a:t>Review </a:t>
            </a:r>
            <a:r>
              <a:rPr lang="en-US" altLang="en-US" sz="2000" b="0" dirty="0">
                <a:ea typeface="ヒラギノ角ゴ Pro W3" charset="-128"/>
              </a:rPr>
              <a:t>(1 of 2)</a:t>
            </a:r>
            <a:endParaRPr lang="en-US" altLang="en-US" sz="2800" b="0" dirty="0">
              <a:ea typeface="ヒラギノ角ゴ Pro W3" charset="-128"/>
            </a:endParaRPr>
          </a:p>
        </p:txBody>
      </p:sp>
      <p:sp>
        <p:nvSpPr>
          <p:cNvPr id="66563" name="Rectangle 3"/>
          <p:cNvSpPr>
            <a:spLocks noGrp="1" noChangeArrowheads="1"/>
          </p:cNvSpPr>
          <p:nvPr>
            <p:ph idx="1"/>
            <p:custDataLst>
              <p:tags r:id="rId2"/>
            </p:custDataLst>
          </p:nvPr>
        </p:nvSpPr>
        <p:spPr>
          <a:xfrm>
            <a:off x="908050" y="1474788"/>
            <a:ext cx="103632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rIns="228600"/>
          <a:lstStyle/>
          <a:p>
            <a:pPr marL="457200" indent="-457200">
              <a:spcAft>
                <a:spcPct val="50000"/>
              </a:spcAft>
              <a:buClrTx/>
              <a:buFontTx/>
              <a:buAutoNum type="arabicPeriod"/>
            </a:pPr>
            <a:r>
              <a:rPr lang="en-US" altLang="en-US" dirty="0">
                <a:solidFill>
                  <a:schemeClr val="tx2"/>
                </a:solidFill>
                <a:ea typeface="ヒラギノ角ゴ Pro W3" charset="-128"/>
              </a:rPr>
              <a:t>Which of the following is an example of care that is provided using standing orders?</a:t>
            </a:r>
          </a:p>
          <a:p>
            <a:pPr marL="914400" lvl="1">
              <a:buClrTx/>
              <a:buFontTx/>
              <a:buAutoNum type="alphaUcPeriod"/>
            </a:pPr>
            <a:r>
              <a:rPr lang="en-US" altLang="en-US" dirty="0">
                <a:solidFill>
                  <a:schemeClr val="tx2"/>
                </a:solidFill>
              </a:rPr>
              <a:t> Medical control is contacted by the EMT after a patient with chest pain refuses EMS care.</a:t>
            </a:r>
          </a:p>
          <a:p>
            <a:pPr marL="914400" lvl="1">
              <a:spcBef>
                <a:spcPct val="0"/>
              </a:spcBef>
              <a:spcAft>
                <a:spcPct val="50000"/>
              </a:spcAft>
              <a:buFontTx/>
              <a:buNone/>
            </a:pPr>
            <a:r>
              <a:rPr lang="en-US" altLang="en-US" b="1" dirty="0">
                <a:solidFill>
                  <a:schemeClr val="tx2"/>
                </a:solidFill>
              </a:rPr>
              <a:t>	Rationale: </a:t>
            </a:r>
            <a:r>
              <a:rPr lang="en-US" altLang="en-US" dirty="0">
                <a:solidFill>
                  <a:srgbClr val="FF6600"/>
                </a:solidFill>
              </a:rPr>
              <a:t>This is an example of online medical control given via the phone or radio.</a:t>
            </a:r>
          </a:p>
          <a:p>
            <a:pPr marL="914400" lvl="1">
              <a:buClrTx/>
              <a:buFontTx/>
              <a:buAutoNum type="alphaUcPeriod" startAt="2"/>
            </a:pPr>
            <a:r>
              <a:rPr lang="en-US" altLang="en-US" dirty="0">
                <a:solidFill>
                  <a:schemeClr val="tx2"/>
                </a:solidFill>
              </a:rPr>
              <a:t> The EMT defibrillates a patient in cardiac arrest, begins CPR, and then contacts medical control.</a:t>
            </a:r>
          </a:p>
          <a:p>
            <a:pPr marL="914400" lvl="1">
              <a:spcBef>
                <a:spcPct val="0"/>
              </a:spcBef>
              <a:spcAft>
                <a:spcPct val="50000"/>
              </a:spcAft>
              <a:buFontTx/>
              <a:buNone/>
            </a:pPr>
            <a:r>
              <a:rPr lang="en-US" altLang="en-US" b="1" dirty="0">
                <a:solidFill>
                  <a:schemeClr val="tx2"/>
                </a:solidFill>
              </a:rPr>
              <a:t>	Rationale:</a:t>
            </a:r>
            <a:r>
              <a:rPr lang="en-US" altLang="en-US" dirty="0">
                <a:solidFill>
                  <a:schemeClr val="tx2"/>
                </a:solidFill>
              </a:rPr>
              <a:t> </a:t>
            </a:r>
            <a:r>
              <a:rPr lang="en-US" altLang="en-US" dirty="0">
                <a:solidFill>
                  <a:srgbClr val="FF6600"/>
                </a:solidFill>
              </a:rPr>
              <a:t>Correct answer </a:t>
            </a:r>
          </a:p>
          <a:p>
            <a:pPr marL="457200" indent="-457200">
              <a:lnSpc>
                <a:spcPct val="90000"/>
              </a:lnSpc>
            </a:pPr>
            <a:endParaRPr lang="en-US" altLang="en-US" sz="2400" dirty="0">
              <a:ea typeface="ヒラギノ角ゴ Pro W3" charset="-128"/>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custDataLst>
              <p:tags r:id="rId1"/>
            </p:custDataLst>
          </p:nvPr>
        </p:nvSpPr>
        <p:spPr/>
        <p:txBody>
          <a:bodyPr/>
          <a:lstStyle/>
          <a:p>
            <a:r>
              <a:rPr lang="en-US" altLang="en-US" dirty="0">
                <a:ea typeface="ヒラギノ角ゴ Pro W3" charset="-128"/>
              </a:rPr>
              <a:t>Review </a:t>
            </a:r>
            <a:r>
              <a:rPr lang="en-US" altLang="en-US" sz="2000" b="0" dirty="0">
                <a:ea typeface="ヒラギノ角ゴ Pro W3" charset="-128"/>
              </a:rPr>
              <a:t>(2 of 2)</a:t>
            </a:r>
            <a:endParaRPr lang="en-US" altLang="en-US" sz="2800" b="0" dirty="0">
              <a:ea typeface="ヒラギノ角ゴ Pro W3" charset="-128"/>
            </a:endParaRPr>
          </a:p>
        </p:txBody>
      </p:sp>
      <p:sp>
        <p:nvSpPr>
          <p:cNvPr id="67587" name="Rectangle 3"/>
          <p:cNvSpPr>
            <a:spLocks noGrp="1" noChangeArrowheads="1"/>
          </p:cNvSpPr>
          <p:nvPr>
            <p:ph idx="1"/>
            <p:custDataLst>
              <p:tags r:id="rId2"/>
            </p:custDataLst>
          </p:nvPr>
        </p:nvSpPr>
        <p:spPr>
          <a:xfrm>
            <a:off x="908050" y="1474788"/>
            <a:ext cx="103632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rIns="228600"/>
          <a:lstStyle/>
          <a:p>
            <a:pPr marL="457200" indent="-457200">
              <a:spcAft>
                <a:spcPct val="50000"/>
              </a:spcAft>
              <a:buClrTx/>
              <a:buFontTx/>
              <a:buAutoNum type="arabicPeriod"/>
            </a:pPr>
            <a:r>
              <a:rPr lang="en-US" altLang="en-US" dirty="0">
                <a:solidFill>
                  <a:schemeClr val="tx2"/>
                </a:solidFill>
                <a:ea typeface="ヒラギノ角ゴ Pro W3" charset="-128"/>
              </a:rPr>
              <a:t>Which of the following is an example of care that is provided using standard orders?</a:t>
            </a:r>
          </a:p>
          <a:p>
            <a:pPr marL="914400" lvl="1">
              <a:buClrTx/>
              <a:buFontTx/>
              <a:buAutoNum type="alphaUcPeriod" startAt="3"/>
            </a:pPr>
            <a:r>
              <a:rPr lang="en-US" altLang="en-US" dirty="0">
                <a:solidFill>
                  <a:schemeClr val="tx2"/>
                </a:solidFill>
              </a:rPr>
              <a:t> A physician gives the EMT an order via radio to administer oral glucose to a diabetic patient.</a:t>
            </a:r>
          </a:p>
          <a:p>
            <a:pPr marL="914400" lvl="1">
              <a:spcBef>
                <a:spcPct val="0"/>
              </a:spcBef>
              <a:spcAft>
                <a:spcPct val="50000"/>
              </a:spcAft>
              <a:buFontTx/>
              <a:buNone/>
            </a:pPr>
            <a:r>
              <a:rPr lang="en-US" altLang="en-US" dirty="0">
                <a:solidFill>
                  <a:schemeClr val="tx2"/>
                </a:solidFill>
              </a:rPr>
              <a:t>	</a:t>
            </a:r>
            <a:r>
              <a:rPr lang="en-US" altLang="en-US" b="1" dirty="0">
                <a:solidFill>
                  <a:schemeClr val="tx2"/>
                </a:solidFill>
              </a:rPr>
              <a:t>Rationale: </a:t>
            </a:r>
            <a:r>
              <a:rPr lang="en-US" altLang="en-US" dirty="0">
                <a:solidFill>
                  <a:srgbClr val="FF6600"/>
                </a:solidFill>
              </a:rPr>
              <a:t>This is an example of online medical control given via the phone or radio.</a:t>
            </a:r>
          </a:p>
          <a:p>
            <a:pPr marL="914400" lvl="1">
              <a:buClrTx/>
              <a:buFontTx/>
              <a:buAutoNum type="alphaUcPeriod" startAt="4"/>
            </a:pPr>
            <a:r>
              <a:rPr lang="en-US" altLang="en-US" dirty="0">
                <a:solidFill>
                  <a:schemeClr val="tx2"/>
                </a:solidFill>
              </a:rPr>
              <a:t> Following an overdose, the EMT contacts the medical director for permission to give activated charcoal.</a:t>
            </a:r>
          </a:p>
          <a:p>
            <a:pPr marL="914400" lvl="1">
              <a:spcBef>
                <a:spcPct val="0"/>
              </a:spcBef>
              <a:buFontTx/>
              <a:buNone/>
            </a:pPr>
            <a:r>
              <a:rPr lang="en-US" altLang="en-US" dirty="0">
                <a:solidFill>
                  <a:schemeClr val="tx2"/>
                </a:solidFill>
              </a:rPr>
              <a:t>	</a:t>
            </a:r>
            <a:r>
              <a:rPr lang="en-US" altLang="en-US" b="1" dirty="0">
                <a:solidFill>
                  <a:schemeClr val="tx2"/>
                </a:solidFill>
              </a:rPr>
              <a:t>Rationale: </a:t>
            </a:r>
            <a:r>
              <a:rPr lang="en-US" altLang="en-US" dirty="0">
                <a:solidFill>
                  <a:srgbClr val="FF6600"/>
                </a:solidFill>
              </a:rPr>
              <a:t>This is an example of online medical control given via the phone or radio.</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68611" name="Rectangle 3"/>
          <p:cNvSpPr>
            <a:spLocks noGrp="1" noChangeArrowheads="1"/>
          </p:cNvSpPr>
          <p:nvPr>
            <p:ph idx="1"/>
            <p:custDataLst>
              <p:tags r:id="rId2"/>
            </p:custDataLst>
          </p:nvPr>
        </p:nvSpPr>
        <p:spPr>
          <a:xfrm>
            <a:off x="908050" y="1474788"/>
            <a:ext cx="103632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rIns="228600"/>
          <a:lstStyle/>
          <a:p>
            <a:pPr marL="457200" indent="-457200">
              <a:spcAft>
                <a:spcPct val="50000"/>
              </a:spcAft>
              <a:buClrTx/>
              <a:buFontTx/>
              <a:buAutoNum type="arabicPeriod" startAt="2"/>
            </a:pPr>
            <a:r>
              <a:rPr lang="en-US" altLang="en-US" dirty="0">
                <a:solidFill>
                  <a:schemeClr val="tx2"/>
                </a:solidFill>
                <a:ea typeface="ヒラギノ角ゴ Pro W3" charset="-128"/>
              </a:rPr>
              <a:t>Quality control in an EMS system is the ultimate responsibility of the:</a:t>
            </a:r>
          </a:p>
          <a:p>
            <a:pPr marL="914400" lvl="1">
              <a:spcBef>
                <a:spcPct val="0"/>
              </a:spcBef>
              <a:spcAft>
                <a:spcPct val="25000"/>
              </a:spcAft>
              <a:buClrTx/>
              <a:buFontTx/>
              <a:buAutoNum type="alphaUcPeriod"/>
            </a:pPr>
            <a:r>
              <a:rPr lang="en-US" altLang="en-US" sz="2200" dirty="0">
                <a:solidFill>
                  <a:schemeClr val="tx2"/>
                </a:solidFill>
              </a:rPr>
              <a:t> paramedic.</a:t>
            </a:r>
          </a:p>
          <a:p>
            <a:pPr marL="914400" lvl="1">
              <a:spcBef>
                <a:spcPct val="0"/>
              </a:spcBef>
              <a:spcAft>
                <a:spcPct val="25000"/>
              </a:spcAft>
              <a:buClrTx/>
              <a:buFontTx/>
              <a:buAutoNum type="alphaUcPeriod"/>
            </a:pPr>
            <a:r>
              <a:rPr lang="en-US" altLang="en-US" sz="2200" dirty="0">
                <a:solidFill>
                  <a:schemeClr val="tx2"/>
                </a:solidFill>
              </a:rPr>
              <a:t> lead EMT.</a:t>
            </a:r>
          </a:p>
          <a:p>
            <a:pPr marL="914400" lvl="1">
              <a:spcBef>
                <a:spcPct val="0"/>
              </a:spcBef>
              <a:spcAft>
                <a:spcPct val="25000"/>
              </a:spcAft>
              <a:buClrTx/>
              <a:buFontTx/>
              <a:buAutoNum type="alphaUcPeriod"/>
            </a:pPr>
            <a:r>
              <a:rPr lang="en-US" altLang="en-US" sz="2200" dirty="0">
                <a:solidFill>
                  <a:schemeClr val="tx2"/>
                </a:solidFill>
              </a:rPr>
              <a:t> medical director.</a:t>
            </a:r>
          </a:p>
          <a:p>
            <a:pPr marL="914400" lvl="1">
              <a:spcAft>
                <a:spcPct val="25000"/>
              </a:spcAft>
              <a:buClrTx/>
              <a:buFontTx/>
              <a:buAutoNum type="alphaUcPeriod"/>
            </a:pPr>
            <a:r>
              <a:rPr lang="en-US" altLang="en-US" sz="2200" dirty="0">
                <a:solidFill>
                  <a:schemeClr val="tx2"/>
                </a:solidFill>
              </a:rPr>
              <a:t> EMS administrator.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69635" name="Rectangle 3"/>
          <p:cNvSpPr>
            <a:spLocks noGrp="1" noChangeArrowheads="1"/>
          </p:cNvSpPr>
          <p:nvPr>
            <p:ph idx="1"/>
            <p:custDataLst>
              <p:tags r:id="rId2"/>
            </p:custDataLst>
          </p:nvPr>
        </p:nvSpPr>
        <p:spPr>
          <a:xfrm>
            <a:off x="908050" y="1474788"/>
            <a:ext cx="103632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rIns="228600"/>
          <a:lstStyle/>
          <a:p>
            <a:pPr marL="0" indent="0">
              <a:lnSpc>
                <a:spcPct val="115000"/>
              </a:lnSpc>
              <a:spcAft>
                <a:spcPct val="50000"/>
              </a:spcAft>
              <a:buFontTx/>
              <a:buNone/>
            </a:pPr>
            <a:r>
              <a:rPr lang="en-US" altLang="en-US" b="1" dirty="0">
                <a:solidFill>
                  <a:srgbClr val="000000"/>
                </a:solidFill>
                <a:ea typeface="ヒラギノ角ゴ Pro W3" charset="-128"/>
              </a:rPr>
              <a:t>Answer: </a:t>
            </a:r>
            <a:r>
              <a:rPr lang="en-US" altLang="en-US" dirty="0">
                <a:solidFill>
                  <a:srgbClr val="FF6600"/>
                </a:solidFill>
                <a:ea typeface="ヒラギノ角ゴ Pro W3" charset="-128"/>
              </a:rPr>
              <a:t>C</a:t>
            </a:r>
          </a:p>
          <a:p>
            <a:pPr marL="0" indent="0">
              <a:spcBef>
                <a:spcPct val="0"/>
              </a:spcBef>
              <a:spcAft>
                <a:spcPct val="50000"/>
              </a:spcAft>
              <a:buFontTx/>
              <a:buNone/>
            </a:pPr>
            <a:r>
              <a:rPr lang="en-US" altLang="en-US" b="1" dirty="0">
                <a:solidFill>
                  <a:srgbClr val="000000"/>
                </a:solidFill>
                <a:ea typeface="ヒラギノ角ゴ Pro W3" charset="-128"/>
              </a:rPr>
              <a:t>Rationale: </a:t>
            </a:r>
            <a:r>
              <a:rPr lang="en-US" altLang="en-US" dirty="0">
                <a:solidFill>
                  <a:srgbClr val="000000"/>
                </a:solidFill>
                <a:ea typeface="ヒラギノ角ゴ Pro W3" charset="-128"/>
              </a:rPr>
              <a:t>The medical director is responsible for maintaining quality control, which ensures that all staff members who are involved in caring for patients meet the standard of care on every call.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custDataLst>
              <p:tags r:id="rId1"/>
            </p:custDataLst>
          </p:nvPr>
        </p:nvSpPr>
        <p:spPr/>
        <p:txBody>
          <a:bodyPr/>
          <a:lstStyle/>
          <a:p>
            <a:pPr eaLnBrk="1" hangingPunct="1"/>
            <a:r>
              <a:rPr lang="en-US" altLang="en-US" dirty="0">
                <a:ea typeface="ヒラギノ角ゴ Pro W3" charset="-128"/>
              </a:rPr>
              <a:t>Course Description</a:t>
            </a:r>
            <a:r>
              <a:rPr lang="en-US" altLang="en-US" sz="2400" dirty="0">
                <a:ea typeface="ヒラギノ角ゴ Pro W3" charset="-128"/>
              </a:rPr>
              <a:t> </a:t>
            </a:r>
            <a:r>
              <a:rPr lang="en-US" altLang="en-US" sz="2000" b="0" dirty="0">
                <a:ea typeface="ヒラギノ角ゴ Pro W3" charset="-128"/>
              </a:rPr>
              <a:t>(1 of 8) </a:t>
            </a:r>
            <a:endParaRPr lang="en-US" altLang="en-US" sz="2800" b="0" dirty="0">
              <a:ea typeface="ヒラギノ角ゴ Pro W3" charset="-128"/>
            </a:endParaRPr>
          </a:p>
        </p:txBody>
      </p:sp>
      <p:sp>
        <p:nvSpPr>
          <p:cNvPr id="9219" name="Rectangle 3"/>
          <p:cNvSpPr>
            <a:spLocks noGrp="1" noChangeArrowheads="1"/>
          </p:cNvSpPr>
          <p:nvPr>
            <p:ph type="body" idx="4294967295"/>
            <p:custDataLst>
              <p:tags r:id="rId2"/>
            </p:custDataLst>
          </p:nvPr>
        </p:nvSpPr>
        <p:spPr>
          <a:xfrm>
            <a:off x="908050" y="1474788"/>
            <a:ext cx="4470400" cy="4800600"/>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rIns="228600" bIns="228600"/>
          <a:lstStyle/>
          <a:p>
            <a:pPr eaLnBrk="1" hangingPunct="1"/>
            <a:r>
              <a:rPr lang="en-US" altLang="en-US" dirty="0">
                <a:ea typeface="ヒラギノ角ゴ Pro W3" charset="-128"/>
              </a:rPr>
              <a:t>EMS system</a:t>
            </a:r>
          </a:p>
          <a:p>
            <a:pPr lvl="1" eaLnBrk="1" hangingPunct="1"/>
            <a:r>
              <a:rPr lang="en-US" altLang="en-US" dirty="0"/>
              <a:t>Team of health care professionals</a:t>
            </a:r>
          </a:p>
          <a:p>
            <a:pPr lvl="1" eaLnBrk="1" hangingPunct="1"/>
            <a:r>
              <a:rPr lang="en-US" altLang="en-US" dirty="0"/>
              <a:t>Provides emergency care and transport</a:t>
            </a:r>
          </a:p>
          <a:p>
            <a:pPr lvl="1" eaLnBrk="1" hangingPunct="1"/>
            <a:r>
              <a:rPr lang="en-US" altLang="en-US" dirty="0"/>
              <a:t>Is governed by state laws</a:t>
            </a:r>
          </a:p>
        </p:txBody>
      </p:sp>
      <p:pic>
        <p:nvPicPr>
          <p:cNvPr id="2" name="Picture 1" descr="A group of emergency rescue workers are seen near the car. One emergency rescuer is seen holding the door of the car open, a few of the rescuers are seen kneeling near the car accident site." title="Photo of a car accident sit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6776" y="1493147"/>
            <a:ext cx="5036024" cy="3340529"/>
          </a:xfrm>
          <a:prstGeom prst="rect">
            <a:avLst/>
          </a:prstGeom>
        </p:spPr>
      </p:pic>
      <p:sp>
        <p:nvSpPr>
          <p:cNvPr id="6" name="Rectangle 5"/>
          <p:cNvSpPr/>
          <p:nvPr/>
        </p:nvSpPr>
        <p:spPr>
          <a:xfrm>
            <a:off x="5843881" y="4912840"/>
            <a:ext cx="5497408" cy="923330"/>
          </a:xfrm>
          <a:prstGeom prst="rect">
            <a:avLst/>
          </a:prstGeom>
        </p:spPr>
        <p:txBody>
          <a:bodyPr wrap="square">
            <a:spAutoFit/>
          </a:bodyPr>
          <a:lstStyle/>
          <a:p>
            <a:r>
              <a:rPr lang="en-US" b="1" dirty="0"/>
              <a:t>FIGURE 1-1 </a:t>
            </a:r>
            <a:r>
              <a:rPr lang="en-US" dirty="0"/>
              <a:t>As an EMT, you are part of a larger team that responds to a variety of calls and provides a wide range of </a:t>
            </a:r>
            <a:r>
              <a:rPr lang="en-US" dirty="0" err="1"/>
              <a:t>prehospital</a:t>
            </a:r>
            <a:r>
              <a:rPr lang="en-US" dirty="0"/>
              <a:t> emergency care. </a:t>
            </a:r>
          </a:p>
        </p:txBody>
      </p:sp>
      <p:sp>
        <p:nvSpPr>
          <p:cNvPr id="7" name="Rectangle 6"/>
          <p:cNvSpPr/>
          <p:nvPr/>
        </p:nvSpPr>
        <p:spPr>
          <a:xfrm>
            <a:off x="5884691" y="5838198"/>
            <a:ext cx="1047082" cy="246221"/>
          </a:xfrm>
          <a:prstGeom prst="rect">
            <a:avLst/>
          </a:prstGeom>
        </p:spPr>
        <p:txBody>
          <a:bodyPr wrap="none">
            <a:spAutoFit/>
          </a:bodyPr>
          <a:lstStyle/>
          <a:p>
            <a:r>
              <a:rPr lang="en-US" sz="1000" dirty="0"/>
              <a:t>© Corbis/Getty. </a:t>
            </a:r>
            <a:endParaRPr lang="en-US" sz="1000" dirty="0">
              <a:latin typeface="Arial" panose="020B0604020202020204" pitchFamily="34" charset="0"/>
              <a:cs typeface="Arial" panose="020B0604020202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custDataLst>
              <p:tags r:id="rId1"/>
            </p:custDataLst>
          </p:nvPr>
        </p:nvSpPr>
        <p:spPr/>
        <p:txBody>
          <a:bodyPr/>
          <a:lstStyle/>
          <a:p>
            <a:r>
              <a:rPr lang="en-US" altLang="en-US" dirty="0">
                <a:ea typeface="ヒラギノ角ゴ Pro W3" charset="-128"/>
              </a:rPr>
              <a:t>Review</a:t>
            </a:r>
            <a:endParaRPr lang="en-US" altLang="en-US" sz="2800" b="0" dirty="0">
              <a:ea typeface="ヒラギノ角ゴ Pro W3" charset="-128"/>
            </a:endParaRPr>
          </a:p>
        </p:txBody>
      </p:sp>
      <p:sp>
        <p:nvSpPr>
          <p:cNvPr id="70659" name="Rectangle 3"/>
          <p:cNvSpPr>
            <a:spLocks noGrp="1" noChangeArrowheads="1"/>
          </p:cNvSpPr>
          <p:nvPr>
            <p:ph idx="1"/>
            <p:custDataLst>
              <p:tags r:id="rId2"/>
            </p:custDataLst>
          </p:nvPr>
        </p:nvSpPr>
        <p:spPr>
          <a:xfrm>
            <a:off x="908050" y="1474788"/>
            <a:ext cx="103632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rIns="228600"/>
          <a:lstStyle/>
          <a:p>
            <a:pPr marL="457200" indent="-457200">
              <a:spcAft>
                <a:spcPct val="50000"/>
              </a:spcAft>
              <a:buClrTx/>
              <a:buFontTx/>
              <a:buAutoNum type="arabicPeriod" startAt="2"/>
            </a:pPr>
            <a:r>
              <a:rPr lang="en-US" altLang="en-US" dirty="0">
                <a:solidFill>
                  <a:srgbClr val="000000"/>
                </a:solidFill>
                <a:ea typeface="ヒラギノ角ゴ Pro W3" charset="-128"/>
              </a:rPr>
              <a:t>Quality control in an EMS system is the ultimate responsibility of the:</a:t>
            </a:r>
          </a:p>
          <a:p>
            <a:pPr marL="914400" lvl="1">
              <a:spcBef>
                <a:spcPct val="0"/>
              </a:spcBef>
              <a:buClrTx/>
              <a:buFontTx/>
              <a:buAutoNum type="alphaUcPeriod"/>
            </a:pPr>
            <a:r>
              <a:rPr lang="en-US" altLang="en-US" dirty="0">
                <a:solidFill>
                  <a:srgbClr val="000000"/>
                </a:solidFill>
              </a:rPr>
              <a:t> paramedic.</a:t>
            </a:r>
          </a:p>
          <a:p>
            <a:pPr marL="914400" lvl="1">
              <a:spcBef>
                <a:spcPct val="0"/>
              </a:spcBef>
              <a:spcAft>
                <a:spcPct val="50000"/>
              </a:spcAft>
              <a:buFontTx/>
              <a:buNone/>
            </a:pPr>
            <a:r>
              <a:rPr lang="en-US" altLang="en-US" dirty="0">
                <a:solidFill>
                  <a:srgbClr val="000000"/>
                </a:solidFill>
              </a:rPr>
              <a:t>	</a:t>
            </a:r>
            <a:r>
              <a:rPr lang="en-US" altLang="en-US" b="1" dirty="0">
                <a:solidFill>
                  <a:srgbClr val="000000"/>
                </a:solidFill>
              </a:rPr>
              <a:t>Rationale: </a:t>
            </a:r>
            <a:r>
              <a:rPr lang="en-US" altLang="en-US" dirty="0">
                <a:solidFill>
                  <a:srgbClr val="FF6600"/>
                </a:solidFill>
              </a:rPr>
              <a:t>A paramedic has the knowledge and mastery of BLS and ALS skills.</a:t>
            </a:r>
          </a:p>
          <a:p>
            <a:pPr marL="914400" lvl="1">
              <a:spcBef>
                <a:spcPct val="0"/>
              </a:spcBef>
              <a:buClrTx/>
              <a:buFontTx/>
              <a:buAutoNum type="alphaUcPeriod" startAt="2"/>
            </a:pPr>
            <a:r>
              <a:rPr lang="en-US" altLang="en-US" dirty="0">
                <a:solidFill>
                  <a:srgbClr val="000000"/>
                </a:solidFill>
              </a:rPr>
              <a:t> lead EMT.</a:t>
            </a:r>
          </a:p>
          <a:p>
            <a:pPr marL="914400" lvl="1">
              <a:spcBef>
                <a:spcPct val="0"/>
              </a:spcBef>
              <a:spcAft>
                <a:spcPct val="50000"/>
              </a:spcAft>
              <a:buFontTx/>
              <a:buNone/>
            </a:pPr>
            <a:r>
              <a:rPr lang="en-US" altLang="en-US" dirty="0">
                <a:solidFill>
                  <a:srgbClr val="000000"/>
                </a:solidFill>
              </a:rPr>
              <a:t>	</a:t>
            </a:r>
            <a:r>
              <a:rPr lang="en-US" altLang="en-US" b="1" dirty="0">
                <a:solidFill>
                  <a:srgbClr val="000000"/>
                </a:solidFill>
              </a:rPr>
              <a:t>Rationale: </a:t>
            </a:r>
            <a:r>
              <a:rPr lang="en-US" altLang="en-US" dirty="0">
                <a:solidFill>
                  <a:srgbClr val="FF6600"/>
                </a:solidFill>
              </a:rPr>
              <a:t>This is the senior EMT with a service or company.</a:t>
            </a:r>
          </a:p>
          <a:p>
            <a:pPr marL="914400" lvl="1">
              <a:spcBef>
                <a:spcPct val="0"/>
              </a:spcBef>
              <a:buClrTx/>
              <a:buFontTx/>
              <a:buAutoNum type="alphaUcPeriod" startAt="3"/>
            </a:pPr>
            <a:r>
              <a:rPr lang="en-US" altLang="en-US" dirty="0">
                <a:solidFill>
                  <a:srgbClr val="000000"/>
                </a:solidFill>
              </a:rPr>
              <a:t> medical director.</a:t>
            </a:r>
          </a:p>
          <a:p>
            <a:pPr marL="914400" lvl="1">
              <a:spcBef>
                <a:spcPct val="0"/>
              </a:spcBef>
              <a:spcAft>
                <a:spcPct val="50000"/>
              </a:spcAft>
              <a:buFontTx/>
              <a:buNone/>
            </a:pPr>
            <a:r>
              <a:rPr lang="en-US" altLang="en-US" dirty="0">
                <a:solidFill>
                  <a:srgbClr val="000000"/>
                </a:solidFill>
              </a:rPr>
              <a:t>	</a:t>
            </a:r>
            <a:r>
              <a:rPr lang="en-US" altLang="en-US" b="1" dirty="0">
                <a:solidFill>
                  <a:srgbClr val="000000"/>
                </a:solidFill>
              </a:rPr>
              <a:t>Rationale: </a:t>
            </a:r>
            <a:r>
              <a:rPr lang="en-US" altLang="en-US" dirty="0">
                <a:solidFill>
                  <a:srgbClr val="FF6600"/>
                </a:solidFill>
              </a:rPr>
              <a:t>Correct answer</a:t>
            </a:r>
          </a:p>
          <a:p>
            <a:pPr marL="914400" lvl="1">
              <a:spcBef>
                <a:spcPct val="0"/>
              </a:spcBef>
              <a:buClrTx/>
              <a:buFontTx/>
              <a:buAutoNum type="alphaUcPeriod" startAt="4"/>
            </a:pPr>
            <a:r>
              <a:rPr lang="en-US" altLang="en-US" dirty="0">
                <a:solidFill>
                  <a:srgbClr val="000000"/>
                </a:solidFill>
              </a:rPr>
              <a:t> EMS administrator.</a:t>
            </a:r>
          </a:p>
          <a:p>
            <a:pPr marL="914400" lvl="1">
              <a:spcBef>
                <a:spcPct val="0"/>
              </a:spcBef>
              <a:buFontTx/>
              <a:buNone/>
            </a:pPr>
            <a:r>
              <a:rPr lang="en-US" altLang="en-US" dirty="0">
                <a:solidFill>
                  <a:srgbClr val="000000"/>
                </a:solidFill>
              </a:rPr>
              <a:t>	</a:t>
            </a:r>
            <a:r>
              <a:rPr lang="en-US" altLang="en-US" b="1" dirty="0">
                <a:solidFill>
                  <a:srgbClr val="000000"/>
                </a:solidFill>
              </a:rPr>
              <a:t>Rationale: </a:t>
            </a:r>
            <a:r>
              <a:rPr lang="en-US" altLang="en-US" dirty="0">
                <a:solidFill>
                  <a:srgbClr val="FF6600"/>
                </a:solidFill>
              </a:rPr>
              <a:t>The EMS administrator sees to the daily operations and overall direction of the service or company.</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72707" name="Rectangle 3"/>
          <p:cNvSpPr>
            <a:spLocks noGrp="1" noChangeArrowheads="1"/>
          </p:cNvSpPr>
          <p:nvPr>
            <p:ph idx="1"/>
            <p:custDataLst>
              <p:tags r:id="rId2"/>
            </p:custDataLst>
          </p:nvPr>
        </p:nvSpPr>
        <p:spPr>
          <a:xfrm>
            <a:off x="908050" y="1474788"/>
            <a:ext cx="103632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rIns="228600"/>
          <a:lstStyle/>
          <a:p>
            <a:pPr marL="457200" indent="-457200">
              <a:spcAft>
                <a:spcPct val="50000"/>
              </a:spcAft>
              <a:buClrTx/>
              <a:buFontTx/>
              <a:buAutoNum type="arabicPeriod" startAt="3"/>
            </a:pPr>
            <a:r>
              <a:rPr lang="en-US" altLang="en-US" dirty="0">
                <a:solidFill>
                  <a:srgbClr val="000000"/>
                </a:solidFill>
                <a:ea typeface="ヒラギノ角ゴ Pro W3" charset="-128"/>
              </a:rPr>
              <a:t>Upon arriving at the scene of a domestic dispute, you hear yelling and the sound of breaking glass from inside the residence. You should:</a:t>
            </a:r>
          </a:p>
          <a:p>
            <a:pPr marL="914400" lvl="1">
              <a:buClrTx/>
              <a:buFontTx/>
              <a:buAutoNum type="alphaUcPeriod"/>
            </a:pPr>
            <a:r>
              <a:rPr lang="en-US" altLang="en-US" sz="2200" dirty="0">
                <a:solidFill>
                  <a:srgbClr val="000000"/>
                </a:solidFill>
              </a:rPr>
              <a:t> </a:t>
            </a:r>
            <a:r>
              <a:rPr lang="en-US" altLang="en-US" dirty="0">
                <a:solidFill>
                  <a:srgbClr val="000000"/>
                </a:solidFill>
              </a:rPr>
              <a:t>immediately gain access to the patient.</a:t>
            </a:r>
          </a:p>
          <a:p>
            <a:pPr marL="914400" lvl="1">
              <a:buClrTx/>
              <a:buFontTx/>
              <a:buAutoNum type="alphaUcPeriod"/>
            </a:pPr>
            <a:r>
              <a:rPr lang="en-US" altLang="en-US" dirty="0">
                <a:solidFill>
                  <a:srgbClr val="000000"/>
                </a:solidFill>
              </a:rPr>
              <a:t> carefully enter the house and then call the police.</a:t>
            </a:r>
          </a:p>
          <a:p>
            <a:pPr marL="914400" lvl="1">
              <a:buClrTx/>
              <a:buFontTx/>
              <a:buAutoNum type="alphaUcPeriod"/>
            </a:pPr>
            <a:r>
              <a:rPr lang="en-US" altLang="en-US" dirty="0">
                <a:solidFill>
                  <a:srgbClr val="000000"/>
                </a:solidFill>
              </a:rPr>
              <a:t> retreat to a safe place until the police arrive.</a:t>
            </a:r>
          </a:p>
          <a:p>
            <a:pPr marL="914400" lvl="1">
              <a:buClrTx/>
              <a:buFontTx/>
              <a:buAutoNum type="alphaUcPeriod"/>
            </a:pPr>
            <a:r>
              <a:rPr lang="en-US" altLang="en-US" dirty="0">
                <a:solidFill>
                  <a:srgbClr val="000000"/>
                </a:solidFill>
              </a:rPr>
              <a:t> tell the patient to exit the residence so you can provide care.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73731" name="Rectangle 3"/>
          <p:cNvSpPr>
            <a:spLocks noGrp="1" noChangeArrowheads="1"/>
          </p:cNvSpPr>
          <p:nvPr>
            <p:ph idx="1"/>
            <p:custDataLst>
              <p:tags r:id="rId2"/>
            </p:custDataLst>
          </p:nvPr>
        </p:nvSpPr>
        <p:spPr>
          <a:xfrm>
            <a:off x="908050" y="1498600"/>
            <a:ext cx="103632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228600" rIns="228600"/>
          <a:lstStyle/>
          <a:p>
            <a:pPr marL="0" indent="0">
              <a:spcAft>
                <a:spcPct val="50000"/>
              </a:spcAft>
              <a:buFontTx/>
              <a:buNone/>
            </a:pPr>
            <a:r>
              <a:rPr lang="en-US" altLang="en-US" b="1" dirty="0">
                <a:solidFill>
                  <a:srgbClr val="000000"/>
                </a:solidFill>
                <a:ea typeface="ヒラギノ角ゴ Pro W3" charset="-128"/>
              </a:rPr>
              <a:t>Answer: </a:t>
            </a:r>
            <a:r>
              <a:rPr lang="en-US" altLang="en-US" dirty="0">
                <a:solidFill>
                  <a:srgbClr val="FF6600"/>
                </a:solidFill>
                <a:ea typeface="ヒラギノ角ゴ Pro W3" charset="-128"/>
              </a:rPr>
              <a:t>C</a:t>
            </a:r>
          </a:p>
          <a:p>
            <a:pPr marL="0" indent="0">
              <a:spcBef>
                <a:spcPct val="0"/>
              </a:spcBef>
              <a:spcAft>
                <a:spcPct val="50000"/>
              </a:spcAft>
              <a:buFontTx/>
              <a:buNone/>
            </a:pPr>
            <a:r>
              <a:rPr lang="en-US" altLang="en-US" b="1" dirty="0">
                <a:solidFill>
                  <a:srgbClr val="000000"/>
                </a:solidFill>
                <a:ea typeface="ヒラギノ角ゴ Pro W3" charset="-128"/>
              </a:rPr>
              <a:t>Rationale: </a:t>
            </a:r>
            <a:r>
              <a:rPr lang="en-US" altLang="en-US" dirty="0">
                <a:solidFill>
                  <a:srgbClr val="000000"/>
                </a:solidFill>
                <a:ea typeface="ヒラギノ角ゴ Pro W3" charset="-128"/>
              </a:rPr>
              <a:t>Never enter a scene in which signs of violence are present, including yelling, screaming, or the sound of breaking glass. Law enforcement must secure the scene prior to the EMT’s entry.</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custDataLst>
              <p:tags r:id="rId1"/>
            </p:custDataLst>
          </p:nvPr>
        </p:nvSpPr>
        <p:spPr/>
        <p:txBody>
          <a:bodyPr/>
          <a:lstStyle/>
          <a:p>
            <a:r>
              <a:rPr lang="en-US" altLang="en-US" dirty="0">
                <a:ea typeface="ヒラギノ角ゴ Pro W3" charset="-128"/>
              </a:rPr>
              <a:t>Review</a:t>
            </a:r>
            <a:endParaRPr lang="en-US" altLang="en-US" sz="2800" b="0" dirty="0">
              <a:ea typeface="ヒラギノ角ゴ Pro W3" charset="-128"/>
            </a:endParaRPr>
          </a:p>
        </p:txBody>
      </p:sp>
      <p:sp>
        <p:nvSpPr>
          <p:cNvPr id="74755" name="Rectangle 3"/>
          <p:cNvSpPr>
            <a:spLocks noGrp="1" noChangeArrowheads="1"/>
          </p:cNvSpPr>
          <p:nvPr>
            <p:ph idx="1"/>
            <p:custDataLst>
              <p:tags r:id="rId2"/>
            </p:custDataLst>
          </p:nvPr>
        </p:nvSpPr>
        <p:spPr>
          <a:xfrm>
            <a:off x="908050" y="1454150"/>
            <a:ext cx="10363200" cy="4959902"/>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buClrTx/>
              <a:buFontTx/>
              <a:buAutoNum type="arabicPeriod" startAt="3"/>
            </a:pPr>
            <a:r>
              <a:rPr lang="en-US" altLang="en-US" dirty="0">
                <a:solidFill>
                  <a:srgbClr val="000000"/>
                </a:solidFill>
                <a:ea typeface="ヒラギノ角ゴ Pro W3" charset="-128"/>
              </a:rPr>
              <a:t>Upon arriving at the scene of a domestic dispute, you hear yelling and the sound of breaking glass from inside the residence. You should:</a:t>
            </a:r>
          </a:p>
          <a:p>
            <a:pPr marL="914400" lvl="1">
              <a:spcBef>
                <a:spcPct val="50000"/>
              </a:spcBef>
              <a:buClrTx/>
              <a:buFontTx/>
              <a:buAutoNum type="alphaUcPeriod"/>
            </a:pPr>
            <a:r>
              <a:rPr lang="en-US" altLang="en-US" dirty="0">
                <a:solidFill>
                  <a:srgbClr val="000000"/>
                </a:solidFill>
              </a:rPr>
              <a:t> immediately gain access to the patient.</a:t>
            </a:r>
          </a:p>
          <a:p>
            <a:pPr marL="914400" lvl="1">
              <a:spcBef>
                <a:spcPct val="0"/>
              </a:spcBef>
              <a:buFontTx/>
              <a:buNone/>
            </a:pPr>
            <a:r>
              <a:rPr lang="en-US" altLang="en-US" dirty="0">
                <a:solidFill>
                  <a:srgbClr val="000000"/>
                </a:solidFill>
              </a:rPr>
              <a:t>	</a:t>
            </a:r>
            <a:r>
              <a:rPr lang="en-US" altLang="en-US" b="1" dirty="0">
                <a:solidFill>
                  <a:srgbClr val="000000"/>
                </a:solidFill>
              </a:rPr>
              <a:t>Rationale: </a:t>
            </a:r>
            <a:r>
              <a:rPr lang="en-US" altLang="en-US" dirty="0">
                <a:solidFill>
                  <a:srgbClr val="FF6600"/>
                </a:solidFill>
              </a:rPr>
              <a:t>Never enter a scene in which signs of violence are present. Law enforcement must secure the scene. </a:t>
            </a:r>
          </a:p>
          <a:p>
            <a:pPr marL="914400" lvl="1">
              <a:spcBef>
                <a:spcPct val="50000"/>
              </a:spcBef>
              <a:buClrTx/>
              <a:buFontTx/>
              <a:buAutoNum type="alphaUcPeriod" startAt="2"/>
            </a:pPr>
            <a:r>
              <a:rPr lang="en-US" altLang="en-US" dirty="0">
                <a:solidFill>
                  <a:srgbClr val="000000"/>
                </a:solidFill>
              </a:rPr>
              <a:t> carefully enter the house and then call the police.</a:t>
            </a:r>
          </a:p>
          <a:p>
            <a:pPr marL="914400" lvl="1">
              <a:spcBef>
                <a:spcPct val="0"/>
              </a:spcBef>
              <a:buFontTx/>
              <a:buNone/>
            </a:pPr>
            <a:r>
              <a:rPr lang="en-US" altLang="en-US" dirty="0">
                <a:solidFill>
                  <a:srgbClr val="000000"/>
                </a:solidFill>
              </a:rPr>
              <a:t>	</a:t>
            </a:r>
            <a:r>
              <a:rPr lang="en-US" altLang="en-US" b="1" dirty="0">
                <a:solidFill>
                  <a:srgbClr val="000000"/>
                </a:solidFill>
              </a:rPr>
              <a:t>Rationale: </a:t>
            </a:r>
            <a:r>
              <a:rPr lang="en-US" altLang="en-US" dirty="0">
                <a:solidFill>
                  <a:srgbClr val="FF6600"/>
                </a:solidFill>
              </a:rPr>
              <a:t>Never enter a scene in which signs of violence are present. Law enforcement must secure the scene.</a:t>
            </a:r>
          </a:p>
          <a:p>
            <a:pPr marL="914400" lvl="1">
              <a:lnSpc>
                <a:spcPct val="90000"/>
              </a:lnSpc>
              <a:spcBef>
                <a:spcPct val="50000"/>
              </a:spcBef>
              <a:buClrTx/>
              <a:buFontTx/>
              <a:buAutoNum type="alphaUcPeriod" startAt="3"/>
            </a:pPr>
            <a:r>
              <a:rPr lang="en-US" altLang="en-US" dirty="0">
                <a:solidFill>
                  <a:schemeClr val="tx2"/>
                </a:solidFill>
              </a:rPr>
              <a:t> retreat to a safe place until the police arrive.</a:t>
            </a:r>
          </a:p>
          <a:p>
            <a:pPr marL="914400" lvl="1">
              <a:lnSpc>
                <a:spcPct val="90000"/>
              </a:lnSpc>
              <a:spcBef>
                <a:spcPct val="0"/>
              </a:spcBef>
              <a:buFontTx/>
              <a:buNone/>
            </a:pPr>
            <a:r>
              <a:rPr lang="en-US" altLang="en-US" dirty="0">
                <a:solidFill>
                  <a:schemeClr val="tx2"/>
                </a:solidFill>
              </a:rPr>
              <a:t>	</a:t>
            </a:r>
            <a:r>
              <a:rPr lang="en-US" altLang="en-US" b="1" dirty="0">
                <a:solidFill>
                  <a:schemeClr val="tx2"/>
                </a:solidFill>
              </a:rPr>
              <a:t>Rationale: </a:t>
            </a:r>
            <a:r>
              <a:rPr lang="en-US" altLang="en-US" dirty="0">
                <a:solidFill>
                  <a:srgbClr val="FF6600"/>
                </a:solidFill>
              </a:rPr>
              <a:t>Correct answer</a:t>
            </a:r>
          </a:p>
          <a:p>
            <a:pPr marL="914400" lvl="1">
              <a:lnSpc>
                <a:spcPct val="90000"/>
              </a:lnSpc>
              <a:spcBef>
                <a:spcPct val="0"/>
              </a:spcBef>
              <a:buFontTx/>
              <a:buNone/>
            </a:pPr>
            <a:endParaRPr lang="en-US" altLang="en-US" dirty="0">
              <a:solidFill>
                <a:schemeClr val="tx2"/>
              </a:solidFill>
            </a:endParaRPr>
          </a:p>
          <a:p>
            <a:pPr marL="914400" lvl="1">
              <a:lnSpc>
                <a:spcPct val="90000"/>
              </a:lnSpc>
              <a:buClrTx/>
              <a:buFontTx/>
              <a:buAutoNum type="alphaUcPeriod" startAt="4"/>
            </a:pPr>
            <a:r>
              <a:rPr lang="en-US" altLang="en-US" dirty="0">
                <a:solidFill>
                  <a:schemeClr val="tx2"/>
                </a:solidFill>
              </a:rPr>
              <a:t> tell the patient to exit the residence so you can provide care.</a:t>
            </a:r>
          </a:p>
          <a:p>
            <a:pPr marL="914400" lvl="1">
              <a:lnSpc>
                <a:spcPct val="90000"/>
              </a:lnSpc>
              <a:spcBef>
                <a:spcPct val="0"/>
              </a:spcBef>
              <a:buFontTx/>
              <a:buNone/>
            </a:pPr>
            <a:r>
              <a:rPr lang="en-US" altLang="en-US" dirty="0">
                <a:solidFill>
                  <a:schemeClr val="tx2"/>
                </a:solidFill>
              </a:rPr>
              <a:t>	</a:t>
            </a:r>
            <a:r>
              <a:rPr lang="en-US" altLang="en-US" b="1" dirty="0">
                <a:solidFill>
                  <a:schemeClr val="tx2"/>
                </a:solidFill>
              </a:rPr>
              <a:t>Rationale: </a:t>
            </a:r>
            <a:r>
              <a:rPr lang="en-US" altLang="en-US" dirty="0">
                <a:solidFill>
                  <a:srgbClr val="FF6600"/>
                </a:solidFill>
              </a:rPr>
              <a:t>Never enter a scene in which signs of violence are present. Law enforcement must secure the scene.</a:t>
            </a:r>
          </a:p>
          <a:p>
            <a:pPr marL="914400" lvl="1">
              <a:spcBef>
                <a:spcPct val="0"/>
              </a:spcBef>
              <a:buFontTx/>
              <a:buNone/>
            </a:pPr>
            <a:endParaRPr lang="en-US" altLang="en-US" dirty="0">
              <a:solidFill>
                <a:srgbClr val="FF66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76803" name="Rectangle 3"/>
          <p:cNvSpPr>
            <a:spLocks noGrp="1" noChangeArrowheads="1"/>
          </p:cNvSpPr>
          <p:nvPr>
            <p:ph idx="1"/>
            <p:custDataLst>
              <p:tags r:id="rId2"/>
            </p:custDataLst>
          </p:nvPr>
        </p:nvSpPr>
        <p:spPr>
          <a:xfrm>
            <a:off x="908050" y="1474788"/>
            <a:ext cx="103632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rIns="228600"/>
          <a:lstStyle/>
          <a:p>
            <a:pPr marL="457200" indent="-457200">
              <a:spcAft>
                <a:spcPct val="50000"/>
              </a:spcAft>
              <a:buClrTx/>
              <a:buFontTx/>
              <a:buAutoNum type="arabicPeriod" startAt="4"/>
            </a:pPr>
            <a:r>
              <a:rPr lang="en-US" altLang="en-US" dirty="0">
                <a:solidFill>
                  <a:srgbClr val="000000"/>
                </a:solidFill>
                <a:ea typeface="ヒラギノ角ゴ Pro W3" charset="-128"/>
              </a:rPr>
              <a:t>Which of the following is NOT a component of continuous quality improvement (CQI)? </a:t>
            </a:r>
          </a:p>
          <a:p>
            <a:pPr marL="914400" lvl="1">
              <a:spcBef>
                <a:spcPct val="0"/>
              </a:spcBef>
              <a:spcAft>
                <a:spcPct val="25000"/>
              </a:spcAft>
              <a:buClrTx/>
              <a:buFontTx/>
              <a:buAutoNum type="alphaUcPeriod"/>
            </a:pPr>
            <a:r>
              <a:rPr lang="en-US" altLang="en-US" dirty="0">
                <a:solidFill>
                  <a:srgbClr val="000000"/>
                </a:solidFill>
              </a:rPr>
              <a:t> Periodic review of run reports</a:t>
            </a:r>
          </a:p>
          <a:p>
            <a:pPr marL="914400" lvl="1">
              <a:spcBef>
                <a:spcPct val="0"/>
              </a:spcBef>
              <a:spcAft>
                <a:spcPct val="25000"/>
              </a:spcAft>
              <a:buClrTx/>
              <a:buFontTx/>
              <a:buAutoNum type="alphaUcPeriod"/>
            </a:pPr>
            <a:r>
              <a:rPr lang="en-US" altLang="en-US" dirty="0">
                <a:solidFill>
                  <a:srgbClr val="000000"/>
                </a:solidFill>
              </a:rPr>
              <a:t> Discussion of needs for improvement</a:t>
            </a:r>
          </a:p>
          <a:p>
            <a:pPr marL="914400" lvl="1">
              <a:spcBef>
                <a:spcPct val="0"/>
              </a:spcBef>
              <a:spcAft>
                <a:spcPct val="25000"/>
              </a:spcAft>
              <a:buClrTx/>
              <a:buFontTx/>
              <a:buAutoNum type="alphaUcPeriod"/>
            </a:pPr>
            <a:r>
              <a:rPr lang="en-US" altLang="en-US" dirty="0">
                <a:solidFill>
                  <a:srgbClr val="000000"/>
                </a:solidFill>
              </a:rPr>
              <a:t> Negative feedback given to those who make mistakes while on a call</a:t>
            </a:r>
          </a:p>
          <a:p>
            <a:pPr marL="914400" lvl="1">
              <a:spcBef>
                <a:spcPct val="0"/>
              </a:spcBef>
              <a:spcAft>
                <a:spcPct val="25000"/>
              </a:spcAft>
              <a:buClrTx/>
              <a:buFontTx/>
              <a:buAutoNum type="alphaUcPeriod"/>
            </a:pPr>
            <a:r>
              <a:rPr lang="en-US" altLang="en-US" dirty="0">
                <a:solidFill>
                  <a:srgbClr val="000000"/>
                </a:solidFill>
              </a:rPr>
              <a:t> Remedial training as deemed necessary by the medical director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77827" name="Rectangle 3"/>
          <p:cNvSpPr>
            <a:spLocks noGrp="1" noChangeArrowheads="1"/>
          </p:cNvSpPr>
          <p:nvPr>
            <p:ph idx="1"/>
            <p:custDataLst>
              <p:tags r:id="rId2"/>
            </p:custDataLst>
          </p:nvPr>
        </p:nvSpPr>
        <p:spPr>
          <a:xfrm>
            <a:off x="908050" y="1474788"/>
            <a:ext cx="103632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rIns="228600"/>
          <a:lstStyle/>
          <a:p>
            <a:pPr marL="0" indent="0">
              <a:lnSpc>
                <a:spcPct val="115000"/>
              </a:lnSpc>
              <a:spcAft>
                <a:spcPct val="50000"/>
              </a:spcAft>
              <a:buFontTx/>
              <a:buNone/>
            </a:pPr>
            <a:r>
              <a:rPr lang="en-US" altLang="en-US" b="1" dirty="0">
                <a:solidFill>
                  <a:srgbClr val="000000"/>
                </a:solidFill>
                <a:ea typeface="ヒラギノ角ゴ Pro W3" charset="-128"/>
              </a:rPr>
              <a:t>Answer: </a:t>
            </a:r>
            <a:r>
              <a:rPr lang="en-US" altLang="en-US" dirty="0">
                <a:solidFill>
                  <a:srgbClr val="FF6600"/>
                </a:solidFill>
                <a:ea typeface="ヒラギノ角ゴ Pro W3" charset="-128"/>
              </a:rPr>
              <a:t>C</a:t>
            </a:r>
          </a:p>
          <a:p>
            <a:pPr marL="0" indent="0">
              <a:spcBef>
                <a:spcPct val="0"/>
              </a:spcBef>
              <a:spcAft>
                <a:spcPct val="50000"/>
              </a:spcAft>
              <a:buFontTx/>
              <a:buNone/>
            </a:pPr>
            <a:r>
              <a:rPr lang="en-US" altLang="en-US" b="1" dirty="0">
                <a:solidFill>
                  <a:srgbClr val="000000"/>
                </a:solidFill>
                <a:ea typeface="ヒラギノ角ゴ Pro W3" charset="-128"/>
              </a:rPr>
              <a:t>Rationale: </a:t>
            </a:r>
            <a:r>
              <a:rPr lang="en-US" altLang="en-US" dirty="0">
                <a:solidFill>
                  <a:srgbClr val="000000"/>
                </a:solidFill>
                <a:ea typeface="ヒラギノ角ゴ Pro W3" charset="-128"/>
              </a:rPr>
              <a:t>The purpose of CQI is to ensure that the standard of care is provided on all calls. This involves periodic run report reviews, discussing needs for improvement, and providing remedial training as deemed necessary by the medical director. Positive feedback should be provided during this process.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78851" name="Rectangle 3"/>
          <p:cNvSpPr>
            <a:spLocks noGrp="1" noChangeArrowheads="1"/>
          </p:cNvSpPr>
          <p:nvPr>
            <p:ph idx="1"/>
            <p:custDataLst>
              <p:tags r:id="rId2"/>
            </p:custDataLst>
          </p:nvPr>
        </p:nvSpPr>
        <p:spPr>
          <a:xfrm>
            <a:off x="908050" y="1474788"/>
            <a:ext cx="103632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a:lstStyle/>
          <a:p>
            <a:pPr marL="457200" indent="-457200">
              <a:buClrTx/>
              <a:buFontTx/>
              <a:buAutoNum type="arabicPeriod" startAt="4"/>
            </a:pPr>
            <a:r>
              <a:rPr lang="en-US" altLang="en-US" dirty="0">
                <a:solidFill>
                  <a:srgbClr val="000000"/>
                </a:solidFill>
                <a:ea typeface="ヒラギノ角ゴ Pro W3" charset="-128"/>
              </a:rPr>
              <a:t>Which of the following is NOT a component of continuous quality improvement (CQI)? </a:t>
            </a:r>
          </a:p>
          <a:p>
            <a:pPr marL="914400" lvl="1">
              <a:buClrTx/>
              <a:buFontTx/>
              <a:buAutoNum type="alphaUcPeriod"/>
            </a:pPr>
            <a:r>
              <a:rPr lang="en-US" altLang="en-US" dirty="0">
                <a:solidFill>
                  <a:srgbClr val="000000"/>
                </a:solidFill>
              </a:rPr>
              <a:t> Periodic review of run reports</a:t>
            </a:r>
          </a:p>
          <a:p>
            <a:pPr marL="914400" lvl="1">
              <a:spcBef>
                <a:spcPct val="0"/>
              </a:spcBef>
              <a:buFontTx/>
              <a:buNone/>
            </a:pPr>
            <a:r>
              <a:rPr lang="en-US" altLang="en-US" dirty="0">
                <a:solidFill>
                  <a:srgbClr val="000000"/>
                </a:solidFill>
              </a:rPr>
              <a:t>	</a:t>
            </a:r>
            <a:r>
              <a:rPr lang="en-US" altLang="en-US" b="1" dirty="0">
                <a:solidFill>
                  <a:srgbClr val="000000"/>
                </a:solidFill>
              </a:rPr>
              <a:t>Rationale: </a:t>
            </a:r>
            <a:r>
              <a:rPr lang="en-US" altLang="en-US" dirty="0">
                <a:solidFill>
                  <a:srgbClr val="FF6600"/>
                </a:solidFill>
              </a:rPr>
              <a:t>This is a part of CQI.</a:t>
            </a:r>
          </a:p>
          <a:p>
            <a:pPr marL="914400" lvl="1">
              <a:buClrTx/>
              <a:buFont typeface="+mj-lt"/>
              <a:buAutoNum type="alphaUcPeriod" startAt="2"/>
            </a:pPr>
            <a:r>
              <a:rPr lang="en-US" altLang="en-US" dirty="0">
                <a:solidFill>
                  <a:srgbClr val="000000"/>
                </a:solidFill>
              </a:rPr>
              <a:t> Discussion of needs for improvement</a:t>
            </a:r>
          </a:p>
          <a:p>
            <a:pPr marL="914400" lvl="1">
              <a:spcBef>
                <a:spcPct val="0"/>
              </a:spcBef>
              <a:buFontTx/>
              <a:buNone/>
            </a:pPr>
            <a:r>
              <a:rPr lang="en-US" altLang="en-US" dirty="0">
                <a:solidFill>
                  <a:srgbClr val="000000"/>
                </a:solidFill>
              </a:rPr>
              <a:t>	</a:t>
            </a:r>
            <a:r>
              <a:rPr lang="en-US" altLang="en-US" b="1" dirty="0">
                <a:solidFill>
                  <a:srgbClr val="000000"/>
                </a:solidFill>
              </a:rPr>
              <a:t>Rationale: </a:t>
            </a:r>
            <a:r>
              <a:rPr lang="en-US" altLang="en-US" dirty="0">
                <a:solidFill>
                  <a:srgbClr val="FF6600"/>
                </a:solidFill>
              </a:rPr>
              <a:t>This is a part of CQI.</a:t>
            </a:r>
          </a:p>
          <a:p>
            <a:pPr marL="914400" lvl="1">
              <a:buClrTx/>
              <a:buFontTx/>
              <a:buAutoNum type="alphaUcPeriod" startAt="3"/>
            </a:pPr>
            <a:r>
              <a:rPr lang="en-US" altLang="en-US" dirty="0">
                <a:solidFill>
                  <a:srgbClr val="000000"/>
                </a:solidFill>
              </a:rPr>
              <a:t> Negative feedback given to those who make mistakes while on a call</a:t>
            </a:r>
          </a:p>
          <a:p>
            <a:pPr marL="914400" lvl="1">
              <a:spcBef>
                <a:spcPct val="0"/>
              </a:spcBef>
              <a:buFontTx/>
              <a:buNone/>
            </a:pPr>
            <a:r>
              <a:rPr lang="en-US" altLang="en-US" dirty="0">
                <a:solidFill>
                  <a:srgbClr val="000000"/>
                </a:solidFill>
              </a:rPr>
              <a:t>	</a:t>
            </a:r>
            <a:r>
              <a:rPr lang="en-US" altLang="en-US" b="1" dirty="0">
                <a:solidFill>
                  <a:srgbClr val="000000"/>
                </a:solidFill>
              </a:rPr>
              <a:t>Rationale: </a:t>
            </a:r>
            <a:r>
              <a:rPr lang="en-US" altLang="en-US" dirty="0">
                <a:solidFill>
                  <a:srgbClr val="FF6600"/>
                </a:solidFill>
              </a:rPr>
              <a:t>Correct answer</a:t>
            </a:r>
          </a:p>
          <a:p>
            <a:pPr marL="914400" lvl="1">
              <a:buClrTx/>
              <a:buFontTx/>
              <a:buAutoNum type="alphaUcPeriod" startAt="4"/>
            </a:pPr>
            <a:r>
              <a:rPr lang="en-US" altLang="en-US" dirty="0">
                <a:solidFill>
                  <a:srgbClr val="000000"/>
                </a:solidFill>
              </a:rPr>
              <a:t> Remedial training as deemed necessary by the medical director</a:t>
            </a:r>
          </a:p>
          <a:p>
            <a:pPr marL="914400" lvl="1">
              <a:spcBef>
                <a:spcPct val="0"/>
              </a:spcBef>
              <a:buFontTx/>
              <a:buNone/>
            </a:pPr>
            <a:r>
              <a:rPr lang="en-US" altLang="en-US" dirty="0">
                <a:solidFill>
                  <a:srgbClr val="000000"/>
                </a:solidFill>
              </a:rPr>
              <a:t>	</a:t>
            </a:r>
            <a:r>
              <a:rPr lang="en-US" altLang="en-US" b="1" dirty="0">
                <a:solidFill>
                  <a:srgbClr val="000000"/>
                </a:solidFill>
              </a:rPr>
              <a:t>Rationale: </a:t>
            </a:r>
            <a:r>
              <a:rPr lang="en-US" altLang="en-US" dirty="0">
                <a:solidFill>
                  <a:srgbClr val="FF6600"/>
                </a:solidFill>
              </a:rPr>
              <a:t>This is a part of CQI.</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79875" name="Rectangle 3"/>
          <p:cNvSpPr>
            <a:spLocks noGrp="1" noChangeArrowheads="1"/>
          </p:cNvSpPr>
          <p:nvPr>
            <p:ph idx="1"/>
            <p:custDataLst>
              <p:tags r:id="rId2"/>
            </p:custDataLst>
          </p:nvPr>
        </p:nvSpPr>
        <p:spPr>
          <a:xfrm>
            <a:off x="908050" y="1474788"/>
            <a:ext cx="103632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rIns="228600"/>
          <a:lstStyle/>
          <a:p>
            <a:pPr marL="457200" indent="-457200">
              <a:buClrTx/>
              <a:buFontTx/>
              <a:buAutoNum type="arabicPeriod" startAt="5"/>
            </a:pPr>
            <a:r>
              <a:rPr lang="en-US" altLang="en-US" dirty="0">
                <a:solidFill>
                  <a:srgbClr val="000000"/>
                </a:solidFill>
                <a:ea typeface="ヒラギノ角ゴ Pro W3" charset="-128"/>
              </a:rPr>
              <a:t>All of the following are responsibilities of the EMS medical director, EXCEPT:</a:t>
            </a:r>
          </a:p>
          <a:p>
            <a:pPr marL="914400" lvl="1">
              <a:spcBef>
                <a:spcPct val="50000"/>
              </a:spcBef>
              <a:buClrTx/>
              <a:buFontTx/>
              <a:buAutoNum type="alphaUcPeriod"/>
            </a:pPr>
            <a:r>
              <a:rPr lang="en-US" altLang="en-US" sz="2100" dirty="0">
                <a:solidFill>
                  <a:srgbClr val="000000"/>
                </a:solidFill>
              </a:rPr>
              <a:t> evaluating patient insurance information.</a:t>
            </a:r>
          </a:p>
          <a:p>
            <a:pPr marL="914400" lvl="1">
              <a:spcBef>
                <a:spcPct val="50000"/>
              </a:spcBef>
              <a:buClrTx/>
              <a:buFontTx/>
              <a:buAutoNum type="alphaUcPeriod"/>
            </a:pPr>
            <a:r>
              <a:rPr lang="en-US" altLang="en-US" sz="2100" dirty="0">
                <a:solidFill>
                  <a:srgbClr val="000000"/>
                </a:solidFill>
              </a:rPr>
              <a:t> serving as a liaison to the medical community.</a:t>
            </a:r>
          </a:p>
          <a:p>
            <a:pPr marL="914400" lvl="1">
              <a:spcBef>
                <a:spcPct val="50000"/>
              </a:spcBef>
              <a:buClrTx/>
              <a:buFontTx/>
              <a:buAutoNum type="alphaUcPeriod"/>
            </a:pPr>
            <a:r>
              <a:rPr lang="en-US" altLang="en-US" sz="2100" dirty="0">
                <a:solidFill>
                  <a:srgbClr val="000000"/>
                </a:solidFill>
              </a:rPr>
              <a:t> ensuring that the appropriate standards are met by EMTs.</a:t>
            </a:r>
          </a:p>
          <a:p>
            <a:pPr marL="914400" lvl="1">
              <a:spcBef>
                <a:spcPct val="50000"/>
              </a:spcBef>
              <a:buClrTx/>
              <a:buFontTx/>
              <a:buAutoNum type="alphaUcPeriod"/>
            </a:pPr>
            <a:r>
              <a:rPr lang="en-US" altLang="en-US" sz="2100" dirty="0">
                <a:solidFill>
                  <a:srgbClr val="000000"/>
                </a:solidFill>
              </a:rPr>
              <a:t> ensuring appropriate EMT education and continuing training.</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80899"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rIns="228600"/>
          <a:lstStyle/>
          <a:p>
            <a:pPr marL="0" indent="0">
              <a:lnSpc>
                <a:spcPct val="115000"/>
              </a:lnSpc>
              <a:spcAft>
                <a:spcPct val="50000"/>
              </a:spcAft>
              <a:buFontTx/>
              <a:buNone/>
            </a:pPr>
            <a:r>
              <a:rPr lang="en-US" altLang="en-US" b="1" dirty="0">
                <a:solidFill>
                  <a:srgbClr val="000000"/>
                </a:solidFill>
                <a:ea typeface="ヒラギノ角ゴ Pro W3" charset="-128"/>
              </a:rPr>
              <a:t>Answer:</a:t>
            </a:r>
            <a:r>
              <a:rPr lang="en-US" altLang="en-US" dirty="0">
                <a:solidFill>
                  <a:srgbClr val="000000"/>
                </a:solidFill>
                <a:ea typeface="ヒラギノ角ゴ Pro W3" charset="-128"/>
              </a:rPr>
              <a:t> </a:t>
            </a:r>
            <a:r>
              <a:rPr lang="en-US" altLang="en-US" dirty="0">
                <a:solidFill>
                  <a:srgbClr val="FF6600"/>
                </a:solidFill>
                <a:ea typeface="ヒラギノ角ゴ Pro W3" charset="-128"/>
              </a:rPr>
              <a:t>A</a:t>
            </a:r>
          </a:p>
          <a:p>
            <a:pPr marL="0" indent="0">
              <a:spcBef>
                <a:spcPct val="0"/>
              </a:spcBef>
              <a:spcAft>
                <a:spcPct val="50000"/>
              </a:spcAft>
              <a:buFontTx/>
              <a:buNone/>
            </a:pPr>
            <a:r>
              <a:rPr lang="en-US" altLang="en-US" b="1" dirty="0">
                <a:solidFill>
                  <a:srgbClr val="000000"/>
                </a:solidFill>
                <a:ea typeface="ヒラギノ角ゴ Pro W3" charset="-128"/>
              </a:rPr>
              <a:t>Rationale:</a:t>
            </a:r>
            <a:r>
              <a:rPr lang="en-US" altLang="en-US" dirty="0">
                <a:solidFill>
                  <a:srgbClr val="000000"/>
                </a:solidFill>
                <a:ea typeface="ヒラギノ角ゴ Pro W3" charset="-128"/>
              </a:rPr>
              <a:t> Responsibilities of the medical director include serving as a liaison to the medical community, ensuring that appropriate standards are met by EMS personnel, and ensuring appropriate EMT education and continuing training. Insurance matters are handled by the EMS billing department.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custDataLst>
              <p:tags r:id="rId1"/>
            </p:custDataLst>
          </p:nvPr>
        </p:nvSpPr>
        <p:spPr/>
        <p:txBody>
          <a:bodyPr/>
          <a:lstStyle/>
          <a:p>
            <a:r>
              <a:rPr lang="en-US" altLang="en-US" dirty="0">
                <a:ea typeface="ヒラギノ角ゴ Pro W3" charset="-128"/>
              </a:rPr>
              <a:t>Review</a:t>
            </a:r>
            <a:endParaRPr lang="en-US" altLang="en-US" sz="2800" b="0" dirty="0">
              <a:ea typeface="ヒラギノ角ゴ Pro W3" charset="-128"/>
            </a:endParaRPr>
          </a:p>
        </p:txBody>
      </p:sp>
      <p:sp>
        <p:nvSpPr>
          <p:cNvPr id="81923" name="Rectangle 3"/>
          <p:cNvSpPr>
            <a:spLocks noGrp="1" noChangeArrowheads="1"/>
          </p:cNvSpPr>
          <p:nvPr>
            <p:ph idx="1"/>
            <p:custDataLst>
              <p:tags r:id="rId2"/>
            </p:custDataLst>
          </p:nvPr>
        </p:nvSpPr>
        <p:spPr>
          <a:xfrm>
            <a:off x="908050" y="1474788"/>
            <a:ext cx="103632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a:lstStyle/>
          <a:p>
            <a:pPr marL="457200" indent="-457200">
              <a:buClrTx/>
              <a:buFontTx/>
              <a:buAutoNum type="arabicPeriod" startAt="5"/>
            </a:pPr>
            <a:r>
              <a:rPr lang="en-US" altLang="en-US" dirty="0">
                <a:solidFill>
                  <a:srgbClr val="000000"/>
                </a:solidFill>
                <a:ea typeface="ヒラギノ角ゴ Pro W3" charset="-128"/>
              </a:rPr>
              <a:t>All of the following are responsibilities of the EMS medical director, EXCEPT:</a:t>
            </a:r>
          </a:p>
          <a:p>
            <a:pPr marL="914400" lvl="1">
              <a:spcBef>
                <a:spcPct val="50000"/>
              </a:spcBef>
              <a:buClrTx/>
              <a:buFontTx/>
              <a:buAutoNum type="alphaUcPeriod"/>
            </a:pPr>
            <a:r>
              <a:rPr lang="en-US" altLang="en-US" dirty="0">
                <a:solidFill>
                  <a:srgbClr val="000000"/>
                </a:solidFill>
              </a:rPr>
              <a:t> evaluating patient insurance information.</a:t>
            </a:r>
          </a:p>
          <a:p>
            <a:pPr marL="914400" lvl="1">
              <a:spcBef>
                <a:spcPct val="0"/>
              </a:spcBef>
              <a:buFontTx/>
              <a:buNone/>
            </a:pPr>
            <a:r>
              <a:rPr lang="en-US" altLang="en-US" dirty="0">
                <a:solidFill>
                  <a:srgbClr val="000000"/>
                </a:solidFill>
              </a:rPr>
              <a:t>	 </a:t>
            </a:r>
            <a:r>
              <a:rPr lang="en-US" altLang="en-US" b="1" dirty="0">
                <a:solidFill>
                  <a:srgbClr val="000000"/>
                </a:solidFill>
              </a:rPr>
              <a:t>Rationale: </a:t>
            </a:r>
            <a:r>
              <a:rPr lang="en-US" altLang="en-US" dirty="0">
                <a:solidFill>
                  <a:srgbClr val="FF6600"/>
                </a:solidFill>
              </a:rPr>
              <a:t>Correct answer </a:t>
            </a:r>
          </a:p>
          <a:p>
            <a:pPr marL="914400" lvl="1">
              <a:spcBef>
                <a:spcPct val="50000"/>
              </a:spcBef>
              <a:buClrTx/>
              <a:buFontTx/>
              <a:buAutoNum type="alphaUcPeriod" startAt="2"/>
            </a:pPr>
            <a:r>
              <a:rPr lang="en-US" altLang="en-US" dirty="0">
                <a:solidFill>
                  <a:srgbClr val="000000"/>
                </a:solidFill>
              </a:rPr>
              <a:t> serving as a liaison to the medical community.</a:t>
            </a:r>
          </a:p>
          <a:p>
            <a:pPr marL="914400" lvl="1">
              <a:spcBef>
                <a:spcPct val="0"/>
              </a:spcBef>
              <a:buFontTx/>
              <a:buNone/>
            </a:pPr>
            <a:r>
              <a:rPr lang="en-US" altLang="en-US" dirty="0">
                <a:solidFill>
                  <a:srgbClr val="000000"/>
                </a:solidFill>
              </a:rPr>
              <a:t>	 </a:t>
            </a:r>
            <a:r>
              <a:rPr lang="en-US" altLang="en-US" b="1" dirty="0">
                <a:solidFill>
                  <a:srgbClr val="000000"/>
                </a:solidFill>
              </a:rPr>
              <a:t>Rationale:</a:t>
            </a:r>
            <a:r>
              <a:rPr lang="en-US" altLang="en-US" dirty="0">
                <a:solidFill>
                  <a:srgbClr val="000000"/>
                </a:solidFill>
              </a:rPr>
              <a:t> </a:t>
            </a:r>
            <a:r>
              <a:rPr lang="en-US" altLang="en-US" dirty="0">
                <a:solidFill>
                  <a:srgbClr val="FF6600"/>
                </a:solidFill>
              </a:rPr>
              <a:t>This is the responsibility of the medical director.</a:t>
            </a:r>
          </a:p>
          <a:p>
            <a:pPr marL="914400" lvl="1">
              <a:spcBef>
                <a:spcPct val="50000"/>
              </a:spcBef>
              <a:buClrTx/>
              <a:buFontTx/>
              <a:buAutoNum type="alphaUcPeriod" startAt="3"/>
            </a:pPr>
            <a:r>
              <a:rPr lang="en-US" altLang="en-US" dirty="0">
                <a:solidFill>
                  <a:srgbClr val="000000"/>
                </a:solidFill>
              </a:rPr>
              <a:t> ensuring that the appropriate standards are met by EMTs.</a:t>
            </a:r>
          </a:p>
          <a:p>
            <a:pPr marL="914400" lvl="1">
              <a:spcBef>
                <a:spcPct val="0"/>
              </a:spcBef>
              <a:buFontTx/>
              <a:buNone/>
            </a:pPr>
            <a:r>
              <a:rPr lang="en-US" altLang="en-US" dirty="0">
                <a:solidFill>
                  <a:srgbClr val="000000"/>
                </a:solidFill>
              </a:rPr>
              <a:t>	  </a:t>
            </a:r>
            <a:r>
              <a:rPr lang="en-US" altLang="en-US" b="1" dirty="0">
                <a:solidFill>
                  <a:srgbClr val="000000"/>
                </a:solidFill>
              </a:rPr>
              <a:t>Rationale:</a:t>
            </a:r>
            <a:r>
              <a:rPr lang="en-US" altLang="en-US" dirty="0">
                <a:solidFill>
                  <a:srgbClr val="000000"/>
                </a:solidFill>
              </a:rPr>
              <a:t> </a:t>
            </a:r>
            <a:r>
              <a:rPr lang="en-US" altLang="en-US" dirty="0">
                <a:solidFill>
                  <a:srgbClr val="FF6600"/>
                </a:solidFill>
              </a:rPr>
              <a:t>This is the responsibility of the medical director.</a:t>
            </a:r>
          </a:p>
          <a:p>
            <a:pPr marL="914400" lvl="1">
              <a:spcBef>
                <a:spcPct val="50000"/>
              </a:spcBef>
              <a:buClrTx/>
              <a:buFontTx/>
              <a:buAutoNum type="alphaUcPeriod" startAt="4"/>
            </a:pPr>
            <a:r>
              <a:rPr lang="en-US" altLang="en-US" dirty="0">
                <a:solidFill>
                  <a:srgbClr val="000000"/>
                </a:solidFill>
              </a:rPr>
              <a:t> ensuring appropriate EMT education and continuing training.</a:t>
            </a:r>
          </a:p>
          <a:p>
            <a:pPr marL="914400" lvl="1">
              <a:spcBef>
                <a:spcPct val="0"/>
              </a:spcBef>
              <a:buFontTx/>
              <a:buNone/>
            </a:pPr>
            <a:r>
              <a:rPr lang="en-US" altLang="en-US" dirty="0">
                <a:solidFill>
                  <a:srgbClr val="000000"/>
                </a:solidFill>
              </a:rPr>
              <a:t>	  </a:t>
            </a:r>
            <a:r>
              <a:rPr lang="en-US" altLang="en-US" b="1" dirty="0">
                <a:solidFill>
                  <a:srgbClr val="000000"/>
                </a:solidFill>
              </a:rPr>
              <a:t>Rationale: </a:t>
            </a:r>
            <a:r>
              <a:rPr lang="en-US" altLang="en-US" dirty="0">
                <a:solidFill>
                  <a:srgbClr val="FF6600"/>
                </a:solidFill>
              </a:rPr>
              <a:t>This is the responsibility of the medical director.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custDataLst>
              <p:tags r:id="rId1"/>
            </p:custDataLst>
          </p:nvPr>
        </p:nvSpPr>
        <p:spPr/>
        <p:txBody>
          <a:bodyPr/>
          <a:lstStyle/>
          <a:p>
            <a:pPr eaLnBrk="1" hangingPunct="1"/>
            <a:r>
              <a:rPr lang="en-US" altLang="en-US" dirty="0">
                <a:ea typeface="ヒラギノ角ゴ Pro W3" charset="-128"/>
              </a:rPr>
              <a:t>Course Description</a:t>
            </a:r>
            <a:r>
              <a:rPr lang="en-US" altLang="en-US" sz="2400" dirty="0">
                <a:ea typeface="ヒラギノ角ゴ Pro W3" charset="-128"/>
              </a:rPr>
              <a:t> </a:t>
            </a:r>
            <a:r>
              <a:rPr lang="en-US" altLang="en-US" sz="2000" b="0" dirty="0">
                <a:ea typeface="ヒラギノ角ゴ Pro W3" charset="-128"/>
              </a:rPr>
              <a:t>(2 of 8)</a:t>
            </a:r>
            <a:endParaRPr lang="en-US" altLang="en-US" sz="2800" b="0" dirty="0">
              <a:ea typeface="ヒラギノ角ゴ Pro W3" charset="-128"/>
            </a:endParaRPr>
          </a:p>
        </p:txBody>
      </p:sp>
      <p:sp>
        <p:nvSpPr>
          <p:cNvPr id="10243" name="Content Placeholder 2"/>
          <p:cNvSpPr>
            <a:spLocks noGrp="1"/>
          </p:cNvSpPr>
          <p:nvPr>
            <p:ph idx="4294967295"/>
            <p:custDataLst>
              <p:tags r:id="rId2"/>
            </p:custDataLst>
          </p:nvPr>
        </p:nvSpPr>
        <p:spPr>
          <a:xfrm>
            <a:off x="908050" y="1474788"/>
            <a:ext cx="10435590" cy="3986213"/>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rIns="137160"/>
          <a:lstStyle/>
          <a:p>
            <a:pPr eaLnBrk="1" hangingPunct="1">
              <a:spcBef>
                <a:spcPct val="35000"/>
              </a:spcBef>
              <a:buClr>
                <a:schemeClr val="tx2"/>
              </a:buClr>
            </a:pPr>
            <a:r>
              <a:rPr lang="en-US" altLang="en-US" dirty="0">
                <a:solidFill>
                  <a:srgbClr val="3C4743"/>
                </a:solidFill>
                <a:ea typeface="ヒラギノ角ゴ Pro W3" charset="-128"/>
              </a:rPr>
              <a:t>After you complete this course, you are eligible to take either:</a:t>
            </a:r>
          </a:p>
          <a:p>
            <a:pPr lvl="1" eaLnBrk="1" hangingPunct="1">
              <a:spcBef>
                <a:spcPct val="35000"/>
              </a:spcBef>
              <a:buClr>
                <a:schemeClr val="tx2"/>
              </a:buClr>
            </a:pPr>
            <a:r>
              <a:rPr lang="en-US" altLang="en-US" dirty="0">
                <a:solidFill>
                  <a:srgbClr val="3C4743"/>
                </a:solidFill>
              </a:rPr>
              <a:t>The National Registry of EMTs exam</a:t>
            </a:r>
          </a:p>
          <a:p>
            <a:pPr lvl="1" eaLnBrk="1" hangingPunct="1">
              <a:spcBef>
                <a:spcPct val="35000"/>
              </a:spcBef>
              <a:buClr>
                <a:schemeClr val="tx2"/>
              </a:buClr>
            </a:pPr>
            <a:r>
              <a:rPr lang="en-US" altLang="en-US" dirty="0">
                <a:solidFill>
                  <a:srgbClr val="3C4743"/>
                </a:solidFill>
              </a:rPr>
              <a:t>Your state’s certification exam</a:t>
            </a:r>
          </a:p>
          <a:p>
            <a:pPr eaLnBrk="1" hangingPunct="1">
              <a:spcBef>
                <a:spcPct val="35000"/>
              </a:spcBef>
              <a:buClr>
                <a:schemeClr val="tx2"/>
              </a:buClr>
            </a:pPr>
            <a:r>
              <a:rPr lang="en-US" altLang="en-US" dirty="0">
                <a:solidFill>
                  <a:srgbClr val="3C4743"/>
                </a:solidFill>
                <a:ea typeface="ヒラギノ角ゴ Pro W3" charset="-128"/>
              </a:rPr>
              <a:t>After you pass this exam, you are eligible to apply for state licensure.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83971" name="Rectangle 3"/>
          <p:cNvSpPr>
            <a:spLocks noGrp="1" noChangeArrowheads="1"/>
          </p:cNvSpPr>
          <p:nvPr>
            <p:ph idx="1"/>
            <p:custDataLst>
              <p:tags r:id="rId2"/>
            </p:custDataLst>
          </p:nvPr>
        </p:nvSpPr>
        <p:spPr>
          <a:xfrm>
            <a:off x="908050" y="1474788"/>
            <a:ext cx="103632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rIns="228600"/>
          <a:lstStyle/>
          <a:p>
            <a:pPr marL="457200" indent="-457200">
              <a:buClrTx/>
              <a:buFontTx/>
              <a:buAutoNum type="arabicPeriod" startAt="6"/>
            </a:pPr>
            <a:r>
              <a:rPr lang="en-US" altLang="en-US" dirty="0">
                <a:solidFill>
                  <a:srgbClr val="000000"/>
                </a:solidFill>
                <a:ea typeface="ヒラギノ角ゴ Pro W3" charset="-128"/>
              </a:rPr>
              <a:t>Which of the following situations would MOST likely disqualify a person for EMS certification?</a:t>
            </a:r>
          </a:p>
          <a:p>
            <a:pPr marL="914400" lvl="1">
              <a:spcBef>
                <a:spcPct val="50000"/>
              </a:spcBef>
              <a:buClrTx/>
              <a:buFontTx/>
              <a:buAutoNum type="alphaUcPeriod"/>
            </a:pPr>
            <a:r>
              <a:rPr lang="en-US" altLang="en-US" sz="2100" dirty="0">
                <a:solidFill>
                  <a:srgbClr val="000000"/>
                </a:solidFill>
              </a:rPr>
              <a:t> A </a:t>
            </a:r>
            <a:r>
              <a:rPr lang="en-US" altLang="en-US" dirty="0">
                <a:solidFill>
                  <a:srgbClr val="000000"/>
                </a:solidFill>
              </a:rPr>
              <a:t>misdemeanor committed at age 17</a:t>
            </a:r>
          </a:p>
          <a:p>
            <a:pPr marL="914400" lvl="1">
              <a:spcBef>
                <a:spcPct val="50000"/>
              </a:spcBef>
              <a:buClrTx/>
              <a:buFontTx/>
              <a:buAutoNum type="alphaUcPeriod"/>
            </a:pPr>
            <a:r>
              <a:rPr lang="en-US" altLang="en-US" dirty="0">
                <a:solidFill>
                  <a:srgbClr val="000000"/>
                </a:solidFill>
              </a:rPr>
              <a:t> Driving under the influence of alcohol</a:t>
            </a:r>
          </a:p>
          <a:p>
            <a:pPr marL="914400" lvl="1">
              <a:spcBef>
                <a:spcPct val="50000"/>
              </a:spcBef>
              <a:buClrTx/>
              <a:buFontTx/>
              <a:buAutoNum type="alphaUcPeriod"/>
            </a:pPr>
            <a:r>
              <a:rPr lang="en-US" altLang="en-US" dirty="0">
                <a:solidFill>
                  <a:srgbClr val="000000"/>
                </a:solidFill>
              </a:rPr>
              <a:t> Possessing a valid driver’s license from another state</a:t>
            </a:r>
          </a:p>
          <a:p>
            <a:pPr marL="914400" lvl="1">
              <a:spcBef>
                <a:spcPct val="50000"/>
              </a:spcBef>
              <a:buClrTx/>
              <a:buFontTx/>
              <a:buAutoNum type="alphaUcPeriod"/>
            </a:pPr>
            <a:r>
              <a:rPr lang="en-US" altLang="en-US" dirty="0">
                <a:solidFill>
                  <a:srgbClr val="000000"/>
                </a:solidFill>
              </a:rPr>
              <a:t> A mild </a:t>
            </a:r>
            <a:r>
              <a:rPr lang="en-US" altLang="en-US" sz="2100" dirty="0">
                <a:solidFill>
                  <a:srgbClr val="000000"/>
                </a:solidFill>
              </a:rPr>
              <a:t>hearing impairment that is corrected with hearing aids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84995" name="Rectangle 3"/>
          <p:cNvSpPr>
            <a:spLocks noGrp="1" noChangeArrowheads="1"/>
          </p:cNvSpPr>
          <p:nvPr>
            <p:ph idx="1"/>
            <p:custDataLst>
              <p:tags r:id="rId2"/>
            </p:custDataLst>
          </p:nvPr>
        </p:nvSpPr>
        <p:spPr>
          <a:xfrm>
            <a:off x="908050" y="1474788"/>
            <a:ext cx="103632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228600" rIns="228600"/>
          <a:lstStyle/>
          <a:p>
            <a:pPr marL="0" indent="0">
              <a:lnSpc>
                <a:spcPct val="115000"/>
              </a:lnSpc>
              <a:spcAft>
                <a:spcPct val="50000"/>
              </a:spcAft>
              <a:buFontTx/>
              <a:buNone/>
            </a:pPr>
            <a:r>
              <a:rPr lang="en-US" altLang="en-US" b="1" dirty="0">
                <a:solidFill>
                  <a:srgbClr val="000000"/>
                </a:solidFill>
                <a:ea typeface="ヒラギノ角ゴ Pro W3" charset="-128"/>
              </a:rPr>
              <a:t>Answer: </a:t>
            </a:r>
            <a:r>
              <a:rPr lang="en-US" altLang="en-US" dirty="0">
                <a:solidFill>
                  <a:srgbClr val="FF6600"/>
                </a:solidFill>
                <a:ea typeface="ヒラギノ角ゴ Pro W3" charset="-128"/>
              </a:rPr>
              <a:t>B</a:t>
            </a:r>
          </a:p>
          <a:p>
            <a:pPr marL="0" indent="0">
              <a:spcBef>
                <a:spcPct val="0"/>
              </a:spcBef>
              <a:spcAft>
                <a:spcPct val="50000"/>
              </a:spcAft>
              <a:buFontTx/>
              <a:buNone/>
            </a:pPr>
            <a:r>
              <a:rPr lang="en-US" altLang="en-US" b="1" dirty="0">
                <a:solidFill>
                  <a:srgbClr val="000000"/>
                </a:solidFill>
                <a:ea typeface="ヒラギノ角ゴ Pro W3" charset="-128"/>
              </a:rPr>
              <a:t>Rationale: </a:t>
            </a:r>
            <a:r>
              <a:rPr lang="en-US" altLang="en-US" dirty="0">
                <a:solidFill>
                  <a:srgbClr val="000000"/>
                </a:solidFill>
                <a:ea typeface="ヒラギノ角ゴ Pro W3" charset="-128"/>
              </a:rPr>
              <a:t>In most states, a person may be denied EMS certification for being convicted of a felony, such as driving under the influence of alcohol or other drugs.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1"/>
            </p:custDataLst>
          </p:nvPr>
        </p:nvSpPr>
        <p:spPr/>
        <p:txBody>
          <a:bodyPr/>
          <a:lstStyle/>
          <a:p>
            <a:r>
              <a:rPr lang="en-US" altLang="en-US" dirty="0">
                <a:ea typeface="ヒラギノ角ゴ Pro W3" charset="-128"/>
              </a:rPr>
              <a:t>Review</a:t>
            </a:r>
            <a:endParaRPr lang="en-US" altLang="en-US" sz="2800" b="0" dirty="0">
              <a:ea typeface="ヒラギノ角ゴ Pro W3" charset="-128"/>
            </a:endParaRPr>
          </a:p>
        </p:txBody>
      </p:sp>
      <p:sp>
        <p:nvSpPr>
          <p:cNvPr id="86019" name="Rectangle 3"/>
          <p:cNvSpPr>
            <a:spLocks noGrp="1" noChangeArrowheads="1"/>
          </p:cNvSpPr>
          <p:nvPr>
            <p:ph idx="1"/>
            <p:custDataLst>
              <p:tags r:id="rId2"/>
            </p:custDataLst>
          </p:nvPr>
        </p:nvSpPr>
        <p:spPr>
          <a:xfrm>
            <a:off x="908050" y="1474788"/>
            <a:ext cx="103632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a:lstStyle/>
          <a:p>
            <a:pPr marL="457200" indent="-457200">
              <a:spcBef>
                <a:spcPct val="0"/>
              </a:spcBef>
              <a:buClrTx/>
              <a:buFontTx/>
              <a:buAutoNum type="arabicPeriod" startAt="6"/>
            </a:pPr>
            <a:r>
              <a:rPr lang="en-US" altLang="en-US" dirty="0">
                <a:solidFill>
                  <a:srgbClr val="000000"/>
                </a:solidFill>
                <a:ea typeface="ヒラギノ角ゴ Pro W3" charset="-128"/>
              </a:rPr>
              <a:t>Which of the following situations would MOST likely disqualify a person for EMS certification?</a:t>
            </a:r>
          </a:p>
          <a:p>
            <a:pPr marL="0" indent="0">
              <a:spcBef>
                <a:spcPct val="0"/>
              </a:spcBef>
              <a:buClrTx/>
              <a:buNone/>
            </a:pPr>
            <a:endParaRPr lang="en-US" altLang="en-US" dirty="0">
              <a:solidFill>
                <a:srgbClr val="000000"/>
              </a:solidFill>
              <a:ea typeface="ヒラギノ角ゴ Pro W3" charset="-128"/>
            </a:endParaRPr>
          </a:p>
          <a:p>
            <a:pPr marL="914400" lvl="1" indent="-457200">
              <a:spcBef>
                <a:spcPct val="0"/>
              </a:spcBef>
              <a:buClrTx/>
              <a:buFont typeface="+mj-lt"/>
              <a:buAutoNum type="alphaUcPeriod"/>
            </a:pPr>
            <a:r>
              <a:rPr lang="en-US" altLang="en-US" dirty="0">
                <a:solidFill>
                  <a:srgbClr val="000000"/>
                </a:solidFill>
              </a:rPr>
              <a:t>A misdemeanor committed at age 17</a:t>
            </a:r>
          </a:p>
          <a:p>
            <a:pPr marL="457200" lvl="1" indent="0">
              <a:spcBef>
                <a:spcPct val="0"/>
              </a:spcBef>
              <a:buClrTx/>
              <a:buNone/>
            </a:pPr>
            <a:r>
              <a:rPr lang="en-US" altLang="en-US" b="1" dirty="0">
                <a:solidFill>
                  <a:srgbClr val="000000"/>
                </a:solidFill>
              </a:rPr>
              <a:t>	Rationale: </a:t>
            </a:r>
            <a:r>
              <a:rPr lang="en-US" altLang="en-US" dirty="0">
                <a:solidFill>
                  <a:srgbClr val="FF6600"/>
                </a:solidFill>
              </a:rPr>
              <a:t>Most states seal misdemeanor juvenile records, so this act would not 	likely disqualify a person.</a:t>
            </a:r>
          </a:p>
          <a:p>
            <a:pPr marL="914400" lvl="1" indent="-457200">
              <a:spcBef>
                <a:spcPct val="0"/>
              </a:spcBef>
              <a:buClrTx/>
              <a:buFont typeface="+mj-lt"/>
              <a:buAutoNum type="alphaUcPeriod" startAt="2"/>
            </a:pPr>
            <a:r>
              <a:rPr lang="en-US" altLang="en-US" dirty="0">
                <a:solidFill>
                  <a:srgbClr val="000000"/>
                </a:solidFill>
              </a:rPr>
              <a:t>Driving under the influence of alcohol</a:t>
            </a:r>
          </a:p>
          <a:p>
            <a:pPr marL="457200" lvl="1" indent="0">
              <a:spcBef>
                <a:spcPct val="0"/>
              </a:spcBef>
              <a:buClrTx/>
              <a:buNone/>
            </a:pPr>
            <a:r>
              <a:rPr lang="en-US" altLang="en-US" b="1" dirty="0">
                <a:solidFill>
                  <a:srgbClr val="000000"/>
                </a:solidFill>
              </a:rPr>
              <a:t>	Rationale: </a:t>
            </a:r>
            <a:r>
              <a:rPr lang="en-US" altLang="en-US" dirty="0">
                <a:solidFill>
                  <a:srgbClr val="FF6600"/>
                </a:solidFill>
              </a:rPr>
              <a:t>Correct answer</a:t>
            </a:r>
          </a:p>
          <a:p>
            <a:pPr marL="914400" lvl="1" indent="-457200">
              <a:spcBef>
                <a:spcPct val="0"/>
              </a:spcBef>
              <a:buClrTx/>
              <a:buFont typeface="+mj-lt"/>
              <a:buAutoNum type="alphaUcPeriod" startAt="3"/>
            </a:pPr>
            <a:r>
              <a:rPr lang="en-US" altLang="en-US" dirty="0">
                <a:solidFill>
                  <a:srgbClr val="000000"/>
                </a:solidFill>
              </a:rPr>
              <a:t>Possessing a valid driver's license from another state</a:t>
            </a:r>
          </a:p>
          <a:p>
            <a:pPr marL="457200" lvl="1" indent="0">
              <a:spcBef>
                <a:spcPct val="0"/>
              </a:spcBef>
              <a:buClrTx/>
              <a:buNone/>
            </a:pPr>
            <a:r>
              <a:rPr lang="en-US" altLang="en-US" b="1" dirty="0">
                <a:solidFill>
                  <a:srgbClr val="000000"/>
                </a:solidFill>
              </a:rPr>
              <a:t>	Rationale: </a:t>
            </a:r>
            <a:r>
              <a:rPr lang="en-US" altLang="en-US" dirty="0">
                <a:solidFill>
                  <a:srgbClr val="FF6600"/>
                </a:solidFill>
              </a:rPr>
              <a:t>Most states require providers to have a valid in-state driver’s license.</a:t>
            </a:r>
          </a:p>
          <a:p>
            <a:pPr marL="914400" lvl="1" indent="-457200">
              <a:spcBef>
                <a:spcPct val="0"/>
              </a:spcBef>
              <a:buClrTx/>
              <a:buFont typeface="+mj-lt"/>
              <a:buAutoNum type="alphaUcPeriod" startAt="4"/>
            </a:pPr>
            <a:r>
              <a:rPr lang="en-US" altLang="en-US" dirty="0">
                <a:solidFill>
                  <a:srgbClr val="000000"/>
                </a:solidFill>
              </a:rPr>
              <a:t>A mild hearing impairment that is corrected with hearing aids</a:t>
            </a:r>
          </a:p>
          <a:p>
            <a:pPr marL="457200" lvl="1" indent="0">
              <a:spcBef>
                <a:spcPct val="0"/>
              </a:spcBef>
              <a:buClrTx/>
              <a:buNone/>
            </a:pPr>
            <a:r>
              <a:rPr lang="en-US" altLang="en-US" b="1" dirty="0">
                <a:solidFill>
                  <a:srgbClr val="000000"/>
                </a:solidFill>
              </a:rPr>
              <a:t>	Rationale: </a:t>
            </a:r>
            <a:r>
              <a:rPr lang="en-US" altLang="en-US" dirty="0">
                <a:solidFill>
                  <a:srgbClr val="FF6600"/>
                </a:solidFill>
              </a:rPr>
              <a:t>If the performance of tasks are not impaired, it would not disqualify a 	person.</a:t>
            </a:r>
          </a:p>
          <a:p>
            <a:pPr marL="914400" lvl="1">
              <a:spcBef>
                <a:spcPct val="0"/>
              </a:spcBef>
              <a:buFontTx/>
              <a:buNone/>
            </a:pPr>
            <a:endParaRPr lang="en-US" altLang="en-US" dirty="0">
              <a:solidFill>
                <a:srgbClr val="FF6600"/>
              </a:solidFill>
            </a:endParaRPr>
          </a:p>
          <a:p>
            <a:pPr marL="914400" lvl="1">
              <a:spcBef>
                <a:spcPct val="0"/>
              </a:spcBef>
              <a:buFontTx/>
              <a:buNone/>
            </a:pPr>
            <a:endParaRPr lang="en-US" altLang="en-US" dirty="0">
              <a:solidFill>
                <a:srgbClr val="FF6600"/>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88067" name="Rectangle 3"/>
          <p:cNvSpPr>
            <a:spLocks noGrp="1" noChangeArrowheads="1"/>
          </p:cNvSpPr>
          <p:nvPr>
            <p:ph idx="1"/>
            <p:custDataLst>
              <p:tags r:id="rId2"/>
            </p:custDataLst>
          </p:nvPr>
        </p:nvSpPr>
        <p:spPr>
          <a:xfrm>
            <a:off x="908050" y="1474788"/>
            <a:ext cx="103632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rIns="228600"/>
          <a:lstStyle/>
          <a:p>
            <a:pPr marL="457200" indent="-457200">
              <a:spcAft>
                <a:spcPct val="50000"/>
              </a:spcAft>
              <a:buClrTx/>
              <a:buFontTx/>
              <a:buAutoNum type="arabicPeriod" startAt="7"/>
            </a:pPr>
            <a:r>
              <a:rPr lang="en-US" altLang="en-US" dirty="0">
                <a:solidFill>
                  <a:srgbClr val="000000"/>
                </a:solidFill>
                <a:ea typeface="ヒラギノ角ゴ Pro W3" charset="-128"/>
              </a:rPr>
              <a:t>Which of the following should be the EMT’s highest priority? </a:t>
            </a:r>
          </a:p>
          <a:p>
            <a:pPr marL="914400" lvl="1">
              <a:buClrTx/>
              <a:buFontTx/>
              <a:buAutoNum type="alphaUcPeriod"/>
            </a:pPr>
            <a:r>
              <a:rPr lang="en-US" altLang="en-US" sz="2100" dirty="0">
                <a:solidFill>
                  <a:srgbClr val="000000"/>
                </a:solidFill>
              </a:rPr>
              <a:t> </a:t>
            </a:r>
            <a:r>
              <a:rPr lang="en-US" altLang="en-US" dirty="0">
                <a:solidFill>
                  <a:srgbClr val="000000"/>
                </a:solidFill>
              </a:rPr>
              <a:t>Controlling severe bleeding</a:t>
            </a:r>
          </a:p>
          <a:p>
            <a:pPr marL="914400" lvl="1">
              <a:buClrTx/>
              <a:buFontTx/>
              <a:buAutoNum type="alphaUcPeriod"/>
            </a:pPr>
            <a:r>
              <a:rPr lang="en-US" altLang="en-US" dirty="0">
                <a:solidFill>
                  <a:srgbClr val="000000"/>
                </a:solidFill>
              </a:rPr>
              <a:t> Maintaining a patient’s airway</a:t>
            </a:r>
          </a:p>
          <a:p>
            <a:pPr marL="914400" lvl="1">
              <a:buClrTx/>
              <a:buFontTx/>
              <a:buAutoNum type="alphaUcPeriod"/>
            </a:pPr>
            <a:r>
              <a:rPr lang="en-US" altLang="en-US" dirty="0">
                <a:solidFill>
                  <a:srgbClr val="000000"/>
                </a:solidFill>
              </a:rPr>
              <a:t> Ensuring patient safety</a:t>
            </a:r>
          </a:p>
          <a:p>
            <a:pPr marL="914400" lvl="1">
              <a:buClrTx/>
              <a:buFontTx/>
              <a:buAutoNum type="alphaUcPeriod"/>
            </a:pPr>
            <a:r>
              <a:rPr lang="en-US" altLang="en-US" dirty="0">
                <a:solidFill>
                  <a:srgbClr val="000000"/>
                </a:solidFill>
              </a:rPr>
              <a:t> Ensuring </a:t>
            </a:r>
            <a:r>
              <a:rPr lang="en-US" altLang="en-US" sz="2100" dirty="0">
                <a:solidFill>
                  <a:srgbClr val="000000"/>
                </a:solidFill>
              </a:rPr>
              <a:t>personal safety</a:t>
            </a:r>
            <a:endParaRPr lang="en-US" altLang="en-US" sz="2000" dirty="0">
              <a:solidFill>
                <a:srgbClr val="000000"/>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89091" name="Rectangle 3"/>
          <p:cNvSpPr>
            <a:spLocks noGrp="1" noChangeArrowheads="1"/>
          </p:cNvSpPr>
          <p:nvPr>
            <p:ph idx="1"/>
            <p:custDataLst>
              <p:tags r:id="rId2"/>
            </p:custDataLst>
          </p:nvPr>
        </p:nvSpPr>
        <p:spPr>
          <a:xfrm>
            <a:off x="908050" y="1474788"/>
            <a:ext cx="103632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a:lstStyle/>
          <a:p>
            <a:pPr marL="0" indent="0">
              <a:buFontTx/>
              <a:buNone/>
            </a:pPr>
            <a:r>
              <a:rPr lang="en-US" altLang="en-US" b="1" dirty="0">
                <a:solidFill>
                  <a:srgbClr val="000000"/>
                </a:solidFill>
                <a:ea typeface="ヒラギノ角ゴ Pro W3" charset="-128"/>
              </a:rPr>
              <a:t>Answer: </a:t>
            </a:r>
            <a:r>
              <a:rPr lang="en-US" altLang="en-US" dirty="0">
                <a:solidFill>
                  <a:srgbClr val="FF6600"/>
                </a:solidFill>
                <a:ea typeface="ヒラギノ角ゴ Pro W3" charset="-128"/>
              </a:rPr>
              <a:t>D</a:t>
            </a:r>
          </a:p>
          <a:p>
            <a:pPr marL="0" indent="0">
              <a:buFontTx/>
              <a:buNone/>
            </a:pPr>
            <a:r>
              <a:rPr lang="en-US" altLang="en-US" b="1" dirty="0">
                <a:solidFill>
                  <a:srgbClr val="000000"/>
                </a:solidFill>
                <a:ea typeface="ヒラギノ角ゴ Pro W3" charset="-128"/>
              </a:rPr>
              <a:t>Rationale: </a:t>
            </a:r>
            <a:r>
              <a:rPr lang="en-US" altLang="en-US" dirty="0">
                <a:solidFill>
                  <a:srgbClr val="000000"/>
                </a:solidFill>
                <a:ea typeface="ヒラギノ角ゴ Pro W3" charset="-128"/>
              </a:rPr>
              <a:t>Personal safety is of utmost concern for the EMT. This involves sizing up a scene to determine whether the scene is safe to enter. This will ensure the safety of all personnel.</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custDataLst>
              <p:tags r:id="rId1"/>
            </p:custDataLst>
          </p:nvPr>
        </p:nvSpPr>
        <p:spPr/>
        <p:txBody>
          <a:bodyPr/>
          <a:lstStyle/>
          <a:p>
            <a:r>
              <a:rPr lang="en-US" altLang="en-US" dirty="0">
                <a:ea typeface="ヒラギノ角ゴ Pro W3" charset="-128"/>
              </a:rPr>
              <a:t>Review</a:t>
            </a:r>
            <a:endParaRPr lang="en-US" altLang="en-US" sz="2800" b="0" dirty="0">
              <a:ea typeface="ヒラギノ角ゴ Pro W3" charset="-128"/>
            </a:endParaRPr>
          </a:p>
        </p:txBody>
      </p:sp>
      <p:sp>
        <p:nvSpPr>
          <p:cNvPr id="90115" name="Rectangle 3"/>
          <p:cNvSpPr>
            <a:spLocks noGrp="1" noChangeArrowheads="1"/>
          </p:cNvSpPr>
          <p:nvPr>
            <p:ph idx="1"/>
            <p:custDataLst>
              <p:tags r:id="rId2"/>
            </p:custDataLst>
          </p:nvPr>
        </p:nvSpPr>
        <p:spPr>
          <a:xfrm>
            <a:off x="908050" y="1474788"/>
            <a:ext cx="103632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a:lstStyle/>
          <a:p>
            <a:pPr marL="457200" indent="-457200">
              <a:buClrTx/>
              <a:buFontTx/>
              <a:buAutoNum type="arabicPeriod" startAt="7"/>
            </a:pPr>
            <a:r>
              <a:rPr lang="en-US" altLang="en-US" dirty="0">
                <a:solidFill>
                  <a:srgbClr val="000000"/>
                </a:solidFill>
                <a:ea typeface="ヒラギノ角ゴ Pro W3" charset="-128"/>
              </a:rPr>
              <a:t>Which of the following should be the EMT’s highest priority? </a:t>
            </a:r>
          </a:p>
          <a:p>
            <a:pPr marL="914400" lvl="1">
              <a:spcBef>
                <a:spcPct val="50000"/>
              </a:spcBef>
              <a:buClrTx/>
              <a:buSzPct val="100000"/>
              <a:buFontTx/>
              <a:buAutoNum type="alphaUcPeriod"/>
            </a:pPr>
            <a:r>
              <a:rPr lang="en-US" altLang="en-US" dirty="0">
                <a:solidFill>
                  <a:srgbClr val="000000"/>
                </a:solidFill>
              </a:rPr>
              <a:t> Controlling severe bleeding</a:t>
            </a:r>
          </a:p>
          <a:p>
            <a:pPr marL="914400" lvl="1">
              <a:spcBef>
                <a:spcPct val="0"/>
              </a:spcBef>
              <a:buFontTx/>
              <a:buNone/>
            </a:pPr>
            <a:r>
              <a:rPr lang="en-US" altLang="en-US" dirty="0">
                <a:solidFill>
                  <a:srgbClr val="000000"/>
                </a:solidFill>
              </a:rPr>
              <a:t>	</a:t>
            </a:r>
            <a:r>
              <a:rPr lang="en-US" altLang="en-US" b="1" dirty="0">
                <a:solidFill>
                  <a:srgbClr val="000000"/>
                </a:solidFill>
              </a:rPr>
              <a:t>Rationale: </a:t>
            </a:r>
            <a:r>
              <a:rPr lang="en-US" altLang="en-US" dirty="0">
                <a:solidFill>
                  <a:srgbClr val="FF6600"/>
                </a:solidFill>
              </a:rPr>
              <a:t>This is the priority once the patient’s airway and breathing have been addressed.</a:t>
            </a:r>
          </a:p>
          <a:p>
            <a:pPr marL="914400" lvl="1">
              <a:spcBef>
                <a:spcPct val="50000"/>
              </a:spcBef>
              <a:buClrTx/>
              <a:buFontTx/>
              <a:buAutoNum type="alphaUcPeriod" startAt="2"/>
            </a:pPr>
            <a:r>
              <a:rPr lang="en-US" altLang="en-US" dirty="0">
                <a:solidFill>
                  <a:srgbClr val="000000"/>
                </a:solidFill>
              </a:rPr>
              <a:t> Maintaining a patient’s airway</a:t>
            </a:r>
          </a:p>
          <a:p>
            <a:pPr marL="914400" lvl="1">
              <a:spcBef>
                <a:spcPct val="0"/>
              </a:spcBef>
              <a:buFontTx/>
              <a:buNone/>
            </a:pPr>
            <a:r>
              <a:rPr lang="en-US" altLang="en-US" b="1" dirty="0">
                <a:solidFill>
                  <a:srgbClr val="000000"/>
                </a:solidFill>
              </a:rPr>
              <a:t>	Rationale: </a:t>
            </a:r>
            <a:r>
              <a:rPr lang="en-US" altLang="en-US" dirty="0">
                <a:solidFill>
                  <a:srgbClr val="FF6600"/>
                </a:solidFill>
              </a:rPr>
              <a:t>This is the most important priority once patient contact is made.</a:t>
            </a:r>
          </a:p>
          <a:p>
            <a:pPr marL="914400" lvl="1">
              <a:spcBef>
                <a:spcPct val="50000"/>
              </a:spcBef>
              <a:buClrTx/>
              <a:buFontTx/>
              <a:buAutoNum type="alphaUcPeriod" startAt="3"/>
            </a:pPr>
            <a:r>
              <a:rPr lang="en-US" altLang="en-US" dirty="0">
                <a:solidFill>
                  <a:srgbClr val="000000"/>
                </a:solidFill>
              </a:rPr>
              <a:t> Ensuring patient safety</a:t>
            </a:r>
          </a:p>
          <a:p>
            <a:pPr marL="914400" lvl="1">
              <a:spcBef>
                <a:spcPct val="0"/>
              </a:spcBef>
              <a:buFontTx/>
              <a:buNone/>
            </a:pPr>
            <a:r>
              <a:rPr lang="en-US" altLang="en-US" b="1" dirty="0">
                <a:solidFill>
                  <a:srgbClr val="000000"/>
                </a:solidFill>
              </a:rPr>
              <a:t>	Rationale: </a:t>
            </a:r>
            <a:r>
              <a:rPr lang="en-US" altLang="en-US" dirty="0">
                <a:solidFill>
                  <a:srgbClr val="FF6600"/>
                </a:solidFill>
              </a:rPr>
              <a:t>Safety is first determined during scene size-up. You do not enter an unsafe scene.</a:t>
            </a:r>
          </a:p>
          <a:p>
            <a:pPr marL="914400" lvl="1">
              <a:spcBef>
                <a:spcPct val="50000"/>
              </a:spcBef>
              <a:buClrTx/>
              <a:buFontTx/>
              <a:buAutoNum type="alphaUcPeriod" startAt="4"/>
            </a:pPr>
            <a:r>
              <a:rPr lang="en-US" altLang="en-US" dirty="0">
                <a:solidFill>
                  <a:srgbClr val="000000"/>
                </a:solidFill>
              </a:rPr>
              <a:t> Ensuring personal safety</a:t>
            </a:r>
          </a:p>
          <a:p>
            <a:pPr marL="914400" lvl="1">
              <a:spcBef>
                <a:spcPct val="0"/>
              </a:spcBef>
              <a:buFontTx/>
              <a:buNone/>
            </a:pPr>
            <a:r>
              <a:rPr lang="en-US" altLang="en-US" dirty="0">
                <a:solidFill>
                  <a:srgbClr val="000000"/>
                </a:solidFill>
              </a:rPr>
              <a:t>	</a:t>
            </a:r>
            <a:r>
              <a:rPr lang="en-US" altLang="en-US" b="1" dirty="0">
                <a:solidFill>
                  <a:srgbClr val="000000"/>
                </a:solidFill>
              </a:rPr>
              <a:t>Rationale: </a:t>
            </a:r>
            <a:r>
              <a:rPr lang="en-US" altLang="en-US" dirty="0">
                <a:solidFill>
                  <a:srgbClr val="FF6600"/>
                </a:solidFill>
              </a:rPr>
              <a:t>Correct answer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92163" name="Rectangle 3"/>
          <p:cNvSpPr>
            <a:spLocks noGrp="1" noChangeArrowheads="1"/>
          </p:cNvSpPr>
          <p:nvPr>
            <p:ph idx="1"/>
            <p:custDataLst>
              <p:tags r:id="rId2"/>
            </p:custDataLst>
          </p:nvPr>
        </p:nvSpPr>
        <p:spPr>
          <a:xfrm>
            <a:off x="908050" y="1474788"/>
            <a:ext cx="103632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rIns="228600"/>
          <a:lstStyle/>
          <a:p>
            <a:pPr marL="457200" indent="-457200">
              <a:spcAft>
                <a:spcPct val="50000"/>
              </a:spcAft>
              <a:buClrTx/>
              <a:buFontTx/>
              <a:buAutoNum type="arabicPeriod" startAt="8"/>
            </a:pPr>
            <a:r>
              <a:rPr lang="en-US" altLang="en-US" dirty="0">
                <a:solidFill>
                  <a:srgbClr val="000000"/>
                </a:solidFill>
                <a:ea typeface="ヒラギノ角ゴ Pro W3" charset="-128"/>
              </a:rPr>
              <a:t>A patient who requires cardiac monitoring in the field would require, at a minimum, which level of EMS provider?</a:t>
            </a:r>
          </a:p>
          <a:p>
            <a:pPr marL="914400" lvl="1">
              <a:buClrTx/>
              <a:buFontTx/>
              <a:buAutoNum type="alphaUcPeriod"/>
            </a:pPr>
            <a:r>
              <a:rPr lang="en-US" altLang="en-US" dirty="0">
                <a:solidFill>
                  <a:srgbClr val="000000"/>
                </a:solidFill>
              </a:rPr>
              <a:t> EMR</a:t>
            </a:r>
          </a:p>
          <a:p>
            <a:pPr marL="914400" lvl="1">
              <a:buClrTx/>
              <a:buFontTx/>
              <a:buAutoNum type="alphaUcPeriod"/>
            </a:pPr>
            <a:r>
              <a:rPr lang="en-US" altLang="en-US" dirty="0">
                <a:solidFill>
                  <a:srgbClr val="000000"/>
                </a:solidFill>
              </a:rPr>
              <a:t> EMT</a:t>
            </a:r>
          </a:p>
          <a:p>
            <a:pPr marL="914400" lvl="1">
              <a:buClrTx/>
              <a:buFontTx/>
              <a:buAutoNum type="alphaUcPeriod"/>
            </a:pPr>
            <a:r>
              <a:rPr lang="en-US" altLang="en-US" dirty="0">
                <a:solidFill>
                  <a:srgbClr val="000000"/>
                </a:solidFill>
              </a:rPr>
              <a:t> Paramedic</a:t>
            </a:r>
          </a:p>
          <a:p>
            <a:pPr marL="914400" lvl="1">
              <a:buClrTx/>
              <a:buFontTx/>
              <a:buAutoNum type="alphaUcPeriod"/>
            </a:pPr>
            <a:r>
              <a:rPr lang="en-US" altLang="en-US" dirty="0">
                <a:solidFill>
                  <a:srgbClr val="000000"/>
                </a:solidFill>
              </a:rPr>
              <a:t> AEMT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93187" name="Rectangle 3"/>
          <p:cNvSpPr>
            <a:spLocks noGrp="1" noChangeArrowheads="1"/>
          </p:cNvSpPr>
          <p:nvPr>
            <p:ph idx="1"/>
            <p:custDataLst>
              <p:tags r:id="rId2"/>
            </p:custDataLst>
          </p:nvPr>
        </p:nvSpPr>
        <p:spPr>
          <a:xfrm>
            <a:off x="908050" y="1498600"/>
            <a:ext cx="103632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0" indent="0">
              <a:buFontTx/>
              <a:buNone/>
            </a:pPr>
            <a:r>
              <a:rPr lang="en-US" altLang="en-US" b="1" dirty="0">
                <a:solidFill>
                  <a:srgbClr val="000000"/>
                </a:solidFill>
                <a:ea typeface="ヒラギノ角ゴ Pro W3" charset="-128"/>
              </a:rPr>
              <a:t>Answer: </a:t>
            </a:r>
            <a:r>
              <a:rPr lang="en-US" altLang="en-US" dirty="0">
                <a:solidFill>
                  <a:srgbClr val="FF6600"/>
                </a:solidFill>
                <a:ea typeface="ヒラギノ角ゴ Pro W3" charset="-128"/>
              </a:rPr>
              <a:t>C</a:t>
            </a:r>
          </a:p>
          <a:p>
            <a:pPr marL="0" indent="0">
              <a:buFontTx/>
              <a:buNone/>
            </a:pPr>
            <a:r>
              <a:rPr lang="en-US" altLang="en-US" b="1" dirty="0">
                <a:solidFill>
                  <a:srgbClr val="000000"/>
                </a:solidFill>
                <a:ea typeface="ヒラギノ角ゴ Pro W3" charset="-128"/>
              </a:rPr>
              <a:t>Rationale: </a:t>
            </a:r>
            <a:r>
              <a:rPr lang="en-US" altLang="en-US" dirty="0">
                <a:solidFill>
                  <a:srgbClr val="000000"/>
                </a:solidFill>
                <a:ea typeface="ヒラギノ角ゴ Pro W3" charset="-128"/>
              </a:rPr>
              <a:t>Of all levels of EMS provider, the paramedic is trained in advanced medical care, including cardiac monitoring, IV therapy, and administration of a variety of emergency drugs.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custDataLst>
              <p:tags r:id="rId1"/>
            </p:custDataLst>
          </p:nvPr>
        </p:nvSpPr>
        <p:spPr/>
        <p:txBody>
          <a:bodyPr/>
          <a:lstStyle/>
          <a:p>
            <a:r>
              <a:rPr lang="en-US" altLang="en-US" dirty="0">
                <a:ea typeface="ヒラギノ角ゴ Pro W3" charset="-128"/>
              </a:rPr>
              <a:t>Review</a:t>
            </a:r>
            <a:endParaRPr lang="en-US" altLang="en-US" sz="2800" b="0" dirty="0">
              <a:ea typeface="ヒラギノ角ゴ Pro W3" charset="-128"/>
            </a:endParaRPr>
          </a:p>
        </p:txBody>
      </p:sp>
      <p:sp>
        <p:nvSpPr>
          <p:cNvPr id="94211" name="Rectangle 3"/>
          <p:cNvSpPr>
            <a:spLocks noGrp="1" noChangeArrowheads="1"/>
          </p:cNvSpPr>
          <p:nvPr>
            <p:ph idx="1"/>
            <p:custDataLst>
              <p:tags r:id="rId2"/>
            </p:custDataLst>
          </p:nvPr>
        </p:nvSpPr>
        <p:spPr>
          <a:xfrm>
            <a:off x="908050" y="1498600"/>
            <a:ext cx="103632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a:lstStyle/>
          <a:p>
            <a:pPr marL="457200" indent="-457200">
              <a:spcBef>
                <a:spcPct val="0"/>
              </a:spcBef>
              <a:buClrTx/>
              <a:buFontTx/>
              <a:buAutoNum type="arabicPeriod" startAt="8"/>
            </a:pPr>
            <a:r>
              <a:rPr lang="en-US" altLang="en-US" dirty="0">
                <a:solidFill>
                  <a:srgbClr val="000000"/>
                </a:solidFill>
                <a:ea typeface="ヒラギノ角ゴ Pro W3" charset="-128"/>
              </a:rPr>
              <a:t>A patient who requires cardiac monitoring in the field would require, at a minimum, which level of EMS provider?</a:t>
            </a:r>
          </a:p>
          <a:p>
            <a:pPr marL="914400" lvl="1">
              <a:spcBef>
                <a:spcPct val="50000"/>
              </a:spcBef>
              <a:buClrTx/>
              <a:buFontTx/>
              <a:buAutoNum type="alphaUcPeriod"/>
            </a:pPr>
            <a:r>
              <a:rPr lang="en-US" altLang="en-US" dirty="0">
                <a:solidFill>
                  <a:srgbClr val="000000"/>
                </a:solidFill>
              </a:rPr>
              <a:t> EMR</a:t>
            </a:r>
          </a:p>
          <a:p>
            <a:pPr marL="914400" lvl="1">
              <a:spcBef>
                <a:spcPct val="0"/>
              </a:spcBef>
              <a:buFontTx/>
              <a:buNone/>
            </a:pPr>
            <a:r>
              <a:rPr lang="en-US" altLang="en-US" b="1" dirty="0">
                <a:solidFill>
                  <a:srgbClr val="000000"/>
                </a:solidFill>
              </a:rPr>
              <a:t>	Rationale: </a:t>
            </a:r>
            <a:r>
              <a:rPr lang="en-US" altLang="en-US" dirty="0">
                <a:solidFill>
                  <a:srgbClr val="FF6600"/>
                </a:solidFill>
              </a:rPr>
              <a:t>This level is trained to initiate BLS before an ambulance arrives.</a:t>
            </a:r>
          </a:p>
          <a:p>
            <a:pPr marL="914400" lvl="1">
              <a:spcBef>
                <a:spcPct val="50000"/>
              </a:spcBef>
              <a:buClrTx/>
              <a:buFontTx/>
              <a:buAutoNum type="alphaUcPeriod" startAt="2"/>
            </a:pPr>
            <a:r>
              <a:rPr lang="en-US" altLang="en-US" dirty="0">
                <a:solidFill>
                  <a:srgbClr val="000000"/>
                </a:solidFill>
              </a:rPr>
              <a:t> EMT</a:t>
            </a:r>
          </a:p>
          <a:p>
            <a:pPr marL="914400" lvl="1">
              <a:spcBef>
                <a:spcPct val="0"/>
              </a:spcBef>
              <a:buFontTx/>
              <a:buNone/>
            </a:pPr>
            <a:r>
              <a:rPr lang="en-US" altLang="en-US" b="1" dirty="0">
                <a:solidFill>
                  <a:srgbClr val="000000"/>
                </a:solidFill>
              </a:rPr>
              <a:t>	Rationale: </a:t>
            </a:r>
            <a:r>
              <a:rPr lang="en-US" altLang="en-US" dirty="0">
                <a:solidFill>
                  <a:srgbClr val="FF6600"/>
                </a:solidFill>
              </a:rPr>
              <a:t>This level has the knowledge and skills to provide basic emergency care.</a:t>
            </a:r>
          </a:p>
          <a:p>
            <a:pPr marL="914400" lvl="1">
              <a:spcBef>
                <a:spcPct val="50000"/>
              </a:spcBef>
              <a:buClrTx/>
              <a:buFontTx/>
              <a:buAutoNum type="alphaUcPeriod" startAt="3"/>
            </a:pPr>
            <a:r>
              <a:rPr lang="en-US" altLang="en-US" sz="2200" dirty="0">
                <a:solidFill>
                  <a:srgbClr val="000000"/>
                </a:solidFill>
              </a:rPr>
              <a:t> </a:t>
            </a:r>
            <a:r>
              <a:rPr lang="en-US" altLang="en-US" dirty="0">
                <a:solidFill>
                  <a:srgbClr val="000000"/>
                </a:solidFill>
              </a:rPr>
              <a:t>Paramedic</a:t>
            </a:r>
          </a:p>
          <a:p>
            <a:pPr marL="914400" lvl="1">
              <a:spcBef>
                <a:spcPct val="0"/>
              </a:spcBef>
              <a:buFontTx/>
              <a:buNone/>
            </a:pPr>
            <a:r>
              <a:rPr lang="en-US" altLang="en-US" b="1" dirty="0">
                <a:solidFill>
                  <a:srgbClr val="000000"/>
                </a:solidFill>
              </a:rPr>
              <a:t>	Rationale: </a:t>
            </a:r>
            <a:r>
              <a:rPr lang="en-US" altLang="en-US" dirty="0">
                <a:solidFill>
                  <a:srgbClr val="FF6600"/>
                </a:solidFill>
              </a:rPr>
              <a:t>Correct answer </a:t>
            </a:r>
          </a:p>
          <a:p>
            <a:pPr marL="914400" lvl="1">
              <a:spcBef>
                <a:spcPct val="50000"/>
              </a:spcBef>
              <a:buClrTx/>
              <a:buFontTx/>
              <a:buAutoNum type="alphaUcPeriod" startAt="4"/>
            </a:pPr>
            <a:r>
              <a:rPr lang="en-US" altLang="en-US" dirty="0">
                <a:solidFill>
                  <a:srgbClr val="000000"/>
                </a:solidFill>
              </a:rPr>
              <a:t> AEMT</a:t>
            </a:r>
          </a:p>
          <a:p>
            <a:pPr marL="914400" lvl="1">
              <a:spcBef>
                <a:spcPct val="0"/>
              </a:spcBef>
              <a:buFontTx/>
              <a:buNone/>
            </a:pPr>
            <a:r>
              <a:rPr lang="en-US" altLang="en-US" b="1" dirty="0">
                <a:solidFill>
                  <a:srgbClr val="000000"/>
                </a:solidFill>
              </a:rPr>
              <a:t>	Rationale: </a:t>
            </a:r>
            <a:r>
              <a:rPr lang="en-US" altLang="en-US" dirty="0">
                <a:solidFill>
                  <a:srgbClr val="FF6600"/>
                </a:solidFill>
              </a:rPr>
              <a:t>This level is not trained to perform cardiac monitoring.</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96259" name="Rectangle 3"/>
          <p:cNvSpPr>
            <a:spLocks noGrp="1" noChangeArrowheads="1"/>
          </p:cNvSpPr>
          <p:nvPr>
            <p:ph idx="1"/>
            <p:custDataLst>
              <p:tags r:id="rId2"/>
            </p:custDataLst>
          </p:nvPr>
        </p:nvSpPr>
        <p:spPr>
          <a:xfrm>
            <a:off x="908050" y="1498600"/>
            <a:ext cx="103632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rIns="228600"/>
          <a:lstStyle/>
          <a:p>
            <a:pPr marL="457200" indent="-457200">
              <a:spcAft>
                <a:spcPct val="50000"/>
              </a:spcAft>
              <a:buClrTx/>
              <a:buFontTx/>
              <a:buAutoNum type="arabicPeriod" startAt="9"/>
            </a:pPr>
            <a:r>
              <a:rPr lang="en-US" altLang="en-US" dirty="0">
                <a:solidFill>
                  <a:srgbClr val="000000"/>
                </a:solidFill>
                <a:ea typeface="ヒラギノ角ゴ Pro W3" charset="-128"/>
              </a:rPr>
              <a:t>Which of the following is a professional responsibility of the EMT? </a:t>
            </a:r>
          </a:p>
          <a:p>
            <a:pPr marL="914400" lvl="1">
              <a:buClrTx/>
              <a:buFontTx/>
              <a:buAutoNum type="alphaUcPeriod"/>
            </a:pPr>
            <a:r>
              <a:rPr lang="en-US" altLang="en-US" sz="2200" dirty="0">
                <a:solidFill>
                  <a:srgbClr val="000000"/>
                </a:solidFill>
              </a:rPr>
              <a:t> </a:t>
            </a:r>
            <a:r>
              <a:rPr lang="en-US" altLang="en-US" dirty="0">
                <a:solidFill>
                  <a:srgbClr val="000000"/>
                </a:solidFill>
              </a:rPr>
              <a:t>Telling the family of a dying patient that everything will be OK</a:t>
            </a:r>
          </a:p>
          <a:p>
            <a:pPr marL="914400" lvl="1">
              <a:buClrTx/>
              <a:buFontTx/>
              <a:buAutoNum type="alphaUcPeriod"/>
            </a:pPr>
            <a:r>
              <a:rPr lang="en-US" altLang="en-US" dirty="0">
                <a:solidFill>
                  <a:srgbClr val="000000"/>
                </a:solidFill>
              </a:rPr>
              <a:t> Maintaining only the skills that he or she feels uncomfortable with</a:t>
            </a:r>
          </a:p>
          <a:p>
            <a:pPr marL="914400" lvl="1">
              <a:buClrTx/>
              <a:buFontTx/>
              <a:buAutoNum type="alphaUcPeriod"/>
            </a:pPr>
            <a:r>
              <a:rPr lang="en-US" altLang="en-US" dirty="0">
                <a:solidFill>
                  <a:srgbClr val="000000"/>
                </a:solidFill>
              </a:rPr>
              <a:t> Maintaining a professional demeanor in even the most stressful situations</a:t>
            </a:r>
          </a:p>
          <a:p>
            <a:pPr marL="914400" lvl="1">
              <a:buClrTx/>
              <a:buFontTx/>
              <a:buAutoNum type="alphaUcPeriod"/>
            </a:pPr>
            <a:r>
              <a:rPr lang="en-US" altLang="en-US" dirty="0">
                <a:solidFill>
                  <a:srgbClr val="000000"/>
                </a:solidFill>
              </a:rPr>
              <a:t> Advising an emergency department nurse that patient reports are given only to a physician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custDataLst>
              <p:tags r:id="rId1"/>
            </p:custDataLst>
          </p:nvPr>
        </p:nvSpPr>
        <p:spPr/>
        <p:txBody>
          <a:bodyPr/>
          <a:lstStyle/>
          <a:p>
            <a:pPr eaLnBrk="1" hangingPunct="1"/>
            <a:r>
              <a:rPr lang="en-US" altLang="en-US" dirty="0">
                <a:ea typeface="ヒラギノ角ゴ Pro W3" charset="-128"/>
              </a:rPr>
              <a:t>Course Description</a:t>
            </a:r>
            <a:r>
              <a:rPr lang="en-US" altLang="en-US" sz="2400" dirty="0">
                <a:ea typeface="ヒラギノ角ゴ Pro W3" charset="-128"/>
              </a:rPr>
              <a:t> </a:t>
            </a:r>
            <a:r>
              <a:rPr lang="en-US" altLang="en-US" sz="2000" b="0" dirty="0">
                <a:ea typeface="ヒラギノ角ゴ Pro W3" charset="-128"/>
              </a:rPr>
              <a:t>(3 of 8)</a:t>
            </a:r>
            <a:endParaRPr lang="en-US" altLang="en-US" sz="2800" b="0" dirty="0">
              <a:ea typeface="ヒラギノ角ゴ Pro W3" charset="-128"/>
            </a:endParaRPr>
          </a:p>
        </p:txBody>
      </p:sp>
      <p:sp>
        <p:nvSpPr>
          <p:cNvPr id="11267" name="Content Placeholder 2"/>
          <p:cNvSpPr>
            <a:spLocks noGrp="1"/>
          </p:cNvSpPr>
          <p:nvPr>
            <p:ph idx="4294967295"/>
            <p:custDataLst>
              <p:tags r:id="rId2"/>
            </p:custDataLst>
          </p:nvPr>
        </p:nvSpPr>
        <p:spPr>
          <a:xfrm>
            <a:off x="908050" y="1474788"/>
            <a:ext cx="10435590" cy="3986213"/>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rIns="228600"/>
          <a:lstStyle/>
          <a:p>
            <a:pPr eaLnBrk="1" hangingPunct="1"/>
            <a:r>
              <a:rPr lang="en-US" altLang="en-US" dirty="0">
                <a:solidFill>
                  <a:schemeClr val="tx2"/>
                </a:solidFill>
                <a:ea typeface="ヒラギノ角ゴ Pro W3" charset="-128"/>
              </a:rPr>
              <a:t>Most states have four training and licensure levels:</a:t>
            </a:r>
          </a:p>
          <a:p>
            <a:pPr lvl="1" eaLnBrk="1" hangingPunct="1"/>
            <a:r>
              <a:rPr lang="en-US" altLang="en-US" dirty="0">
                <a:solidFill>
                  <a:schemeClr val="tx2"/>
                </a:solidFill>
              </a:rPr>
              <a:t>EMR</a:t>
            </a:r>
          </a:p>
          <a:p>
            <a:pPr lvl="1" eaLnBrk="1" hangingPunct="1"/>
            <a:r>
              <a:rPr lang="en-US" altLang="en-US" dirty="0">
                <a:solidFill>
                  <a:schemeClr val="tx2"/>
                </a:solidFill>
              </a:rPr>
              <a:t>EMT</a:t>
            </a:r>
          </a:p>
          <a:p>
            <a:pPr lvl="1" eaLnBrk="1" hangingPunct="1"/>
            <a:r>
              <a:rPr lang="en-US" altLang="en-US" dirty="0">
                <a:solidFill>
                  <a:schemeClr val="tx2"/>
                </a:solidFill>
              </a:rPr>
              <a:t>AEMT</a:t>
            </a:r>
          </a:p>
          <a:p>
            <a:pPr lvl="1" eaLnBrk="1" hangingPunct="1"/>
            <a:r>
              <a:rPr lang="en-US" altLang="en-US" dirty="0">
                <a:solidFill>
                  <a:schemeClr val="tx2"/>
                </a:solidFill>
              </a:rPr>
              <a:t>Paramedic</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97283" name="Rectangle 3"/>
          <p:cNvSpPr>
            <a:spLocks noGrp="1" noChangeArrowheads="1"/>
          </p:cNvSpPr>
          <p:nvPr>
            <p:ph idx="1"/>
            <p:custDataLst>
              <p:tags r:id="rId2"/>
            </p:custDataLst>
          </p:nvPr>
        </p:nvSpPr>
        <p:spPr>
          <a:xfrm>
            <a:off x="908050" y="1454150"/>
            <a:ext cx="103632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0" indent="0">
              <a:buFontTx/>
              <a:buNone/>
            </a:pPr>
            <a:r>
              <a:rPr lang="en-US" altLang="en-US" b="1" dirty="0">
                <a:solidFill>
                  <a:srgbClr val="000000"/>
                </a:solidFill>
                <a:ea typeface="ヒラギノ角ゴ Pro W3" charset="-128"/>
              </a:rPr>
              <a:t>Answer: </a:t>
            </a:r>
            <a:r>
              <a:rPr lang="en-US" altLang="en-US" dirty="0">
                <a:solidFill>
                  <a:srgbClr val="FF6600"/>
                </a:solidFill>
                <a:ea typeface="ヒラギノ角ゴ Pro W3" charset="-128"/>
              </a:rPr>
              <a:t>C</a:t>
            </a:r>
          </a:p>
          <a:p>
            <a:pPr marL="0" indent="0">
              <a:buFontTx/>
              <a:buNone/>
            </a:pPr>
            <a:r>
              <a:rPr lang="en-US" altLang="en-US" b="1" dirty="0">
                <a:solidFill>
                  <a:srgbClr val="000000"/>
                </a:solidFill>
                <a:ea typeface="ヒラギノ角ゴ Pro W3" charset="-128"/>
              </a:rPr>
              <a:t>Rationale: </a:t>
            </a:r>
            <a:r>
              <a:rPr lang="en-US" altLang="en-US" dirty="0">
                <a:solidFill>
                  <a:srgbClr val="000000"/>
                </a:solidFill>
                <a:ea typeface="ヒラギノ角ゴ Pro W3" charset="-128"/>
              </a:rPr>
              <a:t>Because the public relies upon the EMT to remain calm when others cannot, he or she must project a professional and calm demeanor even when under extreme stress.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custDataLst>
              <p:tags r:id="rId1"/>
            </p:custDataLst>
          </p:nvPr>
        </p:nvSpPr>
        <p:spPr/>
        <p:txBody>
          <a:bodyPr/>
          <a:lstStyle/>
          <a:p>
            <a:r>
              <a:rPr lang="en-US" altLang="en-US" dirty="0">
                <a:ea typeface="ヒラギノ角ゴ Pro W3" charset="-128"/>
              </a:rPr>
              <a:t>Review</a:t>
            </a:r>
            <a:endParaRPr lang="en-US" altLang="en-US" sz="2800" b="0" dirty="0">
              <a:ea typeface="ヒラギノ角ゴ Pro W3" charset="-128"/>
            </a:endParaRPr>
          </a:p>
        </p:txBody>
      </p:sp>
      <p:sp>
        <p:nvSpPr>
          <p:cNvPr id="98307" name="Rectangle 3"/>
          <p:cNvSpPr>
            <a:spLocks noGrp="1" noChangeArrowheads="1"/>
          </p:cNvSpPr>
          <p:nvPr>
            <p:ph idx="1"/>
            <p:custDataLst>
              <p:tags r:id="rId2"/>
            </p:custDataLst>
          </p:nvPr>
        </p:nvSpPr>
        <p:spPr>
          <a:xfrm>
            <a:off x="908050" y="1454150"/>
            <a:ext cx="10363200" cy="540385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a:lstStyle/>
          <a:p>
            <a:pPr marL="457200" indent="-457200">
              <a:spcBef>
                <a:spcPct val="0"/>
              </a:spcBef>
              <a:buClrTx/>
              <a:buFontTx/>
              <a:buAutoNum type="arabicPeriod" startAt="9"/>
            </a:pPr>
            <a:r>
              <a:rPr lang="en-US" altLang="en-US" dirty="0">
                <a:solidFill>
                  <a:srgbClr val="000000"/>
                </a:solidFill>
                <a:ea typeface="ヒラギノ角ゴ Pro W3" charset="-128"/>
              </a:rPr>
              <a:t>Which of the following is a professional responsibility of the EMT? </a:t>
            </a:r>
          </a:p>
          <a:p>
            <a:pPr marL="914400" lvl="1">
              <a:spcBef>
                <a:spcPct val="50000"/>
              </a:spcBef>
              <a:buClrTx/>
              <a:buFontTx/>
              <a:buAutoNum type="alphaUcPeriod"/>
            </a:pPr>
            <a:r>
              <a:rPr lang="en-US" altLang="en-US" sz="2200" dirty="0">
                <a:solidFill>
                  <a:srgbClr val="000000"/>
                </a:solidFill>
              </a:rPr>
              <a:t> </a:t>
            </a:r>
            <a:r>
              <a:rPr lang="en-US" altLang="en-US" dirty="0">
                <a:solidFill>
                  <a:srgbClr val="000000"/>
                </a:solidFill>
              </a:rPr>
              <a:t>Telling the family of a dying patient that everything will be OK</a:t>
            </a:r>
          </a:p>
          <a:p>
            <a:pPr marL="914400" lvl="1">
              <a:spcBef>
                <a:spcPct val="0"/>
              </a:spcBef>
              <a:buFontTx/>
              <a:buNone/>
            </a:pPr>
            <a:r>
              <a:rPr lang="en-US" altLang="en-US" dirty="0">
                <a:solidFill>
                  <a:srgbClr val="000000"/>
                </a:solidFill>
              </a:rPr>
              <a:t>	</a:t>
            </a:r>
            <a:r>
              <a:rPr lang="en-US" altLang="en-US" b="1" dirty="0">
                <a:solidFill>
                  <a:srgbClr val="000000"/>
                </a:solidFill>
              </a:rPr>
              <a:t>Rationale: </a:t>
            </a:r>
            <a:r>
              <a:rPr lang="en-US" altLang="en-US" dirty="0">
                <a:solidFill>
                  <a:srgbClr val="FF6600"/>
                </a:solidFill>
              </a:rPr>
              <a:t>Discussions about dying patients are handled by providers of a higher level.</a:t>
            </a:r>
          </a:p>
          <a:p>
            <a:pPr marL="914400" lvl="1">
              <a:spcBef>
                <a:spcPct val="50000"/>
              </a:spcBef>
              <a:buClrTx/>
              <a:buFontTx/>
              <a:buAutoNum type="alphaUcPeriod" startAt="2"/>
            </a:pPr>
            <a:r>
              <a:rPr lang="en-US" altLang="en-US" dirty="0">
                <a:solidFill>
                  <a:srgbClr val="000000"/>
                </a:solidFill>
              </a:rPr>
              <a:t> Maintaining only the skills that he or she feels uncomfortable with</a:t>
            </a:r>
          </a:p>
          <a:p>
            <a:pPr marL="914400" lvl="1">
              <a:spcBef>
                <a:spcPct val="0"/>
              </a:spcBef>
              <a:buFontTx/>
              <a:buNone/>
            </a:pPr>
            <a:r>
              <a:rPr lang="en-US" altLang="en-US" dirty="0">
                <a:solidFill>
                  <a:srgbClr val="000000"/>
                </a:solidFill>
              </a:rPr>
              <a:t>	</a:t>
            </a:r>
            <a:r>
              <a:rPr lang="en-US" altLang="en-US" b="1" dirty="0">
                <a:solidFill>
                  <a:srgbClr val="000000"/>
                </a:solidFill>
              </a:rPr>
              <a:t>Rationale: </a:t>
            </a:r>
            <a:r>
              <a:rPr lang="en-US" altLang="en-US" dirty="0">
                <a:solidFill>
                  <a:srgbClr val="FF6600"/>
                </a:solidFill>
              </a:rPr>
              <a:t>The quality of care depends upon your ability, so you must maintain all of your skills.</a:t>
            </a:r>
          </a:p>
          <a:p>
            <a:pPr marL="914400" lvl="1">
              <a:spcBef>
                <a:spcPct val="50000"/>
              </a:spcBef>
              <a:buClrTx/>
              <a:buFontTx/>
              <a:buAutoNum type="alphaUcPeriod" startAt="3"/>
            </a:pPr>
            <a:r>
              <a:rPr lang="en-US" altLang="en-US" dirty="0">
                <a:solidFill>
                  <a:srgbClr val="000000"/>
                </a:solidFill>
              </a:rPr>
              <a:t> Maintaining a professional demeanor in even the most stressful situations</a:t>
            </a:r>
          </a:p>
          <a:p>
            <a:pPr marL="914400" lvl="1">
              <a:spcBef>
                <a:spcPct val="0"/>
              </a:spcBef>
              <a:buFontTx/>
              <a:buNone/>
            </a:pPr>
            <a:r>
              <a:rPr lang="en-US" altLang="en-US" dirty="0">
                <a:solidFill>
                  <a:srgbClr val="000000"/>
                </a:solidFill>
              </a:rPr>
              <a:t>	</a:t>
            </a:r>
            <a:r>
              <a:rPr lang="en-US" altLang="en-US" b="1" dirty="0">
                <a:solidFill>
                  <a:srgbClr val="000000"/>
                </a:solidFill>
              </a:rPr>
              <a:t>Rationale: </a:t>
            </a:r>
            <a:r>
              <a:rPr lang="en-US" altLang="en-US" dirty="0">
                <a:solidFill>
                  <a:srgbClr val="FF6600"/>
                </a:solidFill>
              </a:rPr>
              <a:t>Correct answer  </a:t>
            </a:r>
          </a:p>
          <a:p>
            <a:pPr marL="914400" lvl="1">
              <a:spcBef>
                <a:spcPct val="50000"/>
              </a:spcBef>
              <a:buClrTx/>
              <a:buFontTx/>
              <a:buAutoNum type="alphaUcPeriod" startAt="4"/>
            </a:pPr>
            <a:r>
              <a:rPr lang="en-US" altLang="en-US" dirty="0">
                <a:solidFill>
                  <a:srgbClr val="000000"/>
                </a:solidFill>
              </a:rPr>
              <a:t> Advising an emergency department nurse that patient reports are given only to a physician</a:t>
            </a:r>
          </a:p>
          <a:p>
            <a:pPr marL="914400" lvl="1">
              <a:spcBef>
                <a:spcPct val="0"/>
              </a:spcBef>
              <a:buFontTx/>
              <a:buNone/>
            </a:pPr>
            <a:r>
              <a:rPr lang="en-US" altLang="en-US" dirty="0">
                <a:solidFill>
                  <a:srgbClr val="000000"/>
                </a:solidFill>
              </a:rPr>
              <a:t>	</a:t>
            </a:r>
            <a:r>
              <a:rPr lang="en-US" altLang="en-US" b="1" dirty="0">
                <a:solidFill>
                  <a:srgbClr val="000000"/>
                </a:solidFill>
              </a:rPr>
              <a:t>Rationale: </a:t>
            </a:r>
            <a:r>
              <a:rPr lang="en-US" altLang="en-US" dirty="0">
                <a:solidFill>
                  <a:srgbClr val="FF6600"/>
                </a:solidFill>
              </a:rPr>
              <a:t>You must give your report to the receiving hospital emergency department staff, including a nurse.</a:t>
            </a:r>
          </a:p>
          <a:p>
            <a:pPr marL="914400" lvl="1">
              <a:spcBef>
                <a:spcPct val="0"/>
              </a:spcBef>
              <a:buFontTx/>
              <a:buNone/>
            </a:pPr>
            <a:endParaRPr lang="en-US" altLang="en-US" dirty="0">
              <a:solidFill>
                <a:srgbClr val="FF6600"/>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100355" name="Rectangle 3"/>
          <p:cNvSpPr>
            <a:spLocks noGrp="1" noChangeArrowheads="1"/>
          </p:cNvSpPr>
          <p:nvPr>
            <p:ph idx="1"/>
            <p:custDataLst>
              <p:tags r:id="rId2"/>
            </p:custDataLst>
          </p:nvPr>
        </p:nvSpPr>
        <p:spPr>
          <a:xfrm>
            <a:off x="908050" y="1498600"/>
            <a:ext cx="103632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rIns="228600"/>
          <a:lstStyle/>
          <a:p>
            <a:pPr marL="533400" indent="-533400">
              <a:spcAft>
                <a:spcPct val="50000"/>
              </a:spcAft>
              <a:buClrTx/>
              <a:buFontTx/>
              <a:buAutoNum type="arabicPeriod" startAt="10"/>
            </a:pPr>
            <a:r>
              <a:rPr lang="en-US" altLang="en-US" dirty="0">
                <a:solidFill>
                  <a:srgbClr val="000000"/>
                </a:solidFill>
                <a:ea typeface="ヒラギノ角ゴ Pro W3" charset="-128"/>
              </a:rPr>
              <a:t>Emergency patient care occurs in progressive phases. What occurs first?</a:t>
            </a:r>
          </a:p>
          <a:p>
            <a:pPr marL="1028700" lvl="1" indent="-457200">
              <a:spcAft>
                <a:spcPct val="25000"/>
              </a:spcAft>
              <a:buClrTx/>
              <a:buFontTx/>
              <a:buAutoNum type="alphaUcPeriod"/>
            </a:pPr>
            <a:r>
              <a:rPr lang="en-US" altLang="en-US" dirty="0">
                <a:solidFill>
                  <a:srgbClr val="000000"/>
                </a:solidFill>
              </a:rPr>
              <a:t>Activation of EMS</a:t>
            </a:r>
          </a:p>
          <a:p>
            <a:pPr marL="1028700" lvl="1" indent="-457200">
              <a:spcAft>
                <a:spcPct val="25000"/>
              </a:spcAft>
              <a:buClrTx/>
              <a:buFontTx/>
              <a:buAutoNum type="alphaUcPeriod"/>
            </a:pPr>
            <a:r>
              <a:rPr lang="en-US" altLang="en-US" dirty="0">
                <a:solidFill>
                  <a:srgbClr val="000000"/>
                </a:solidFill>
              </a:rPr>
              <a:t>Initial prehospital care</a:t>
            </a:r>
          </a:p>
          <a:p>
            <a:pPr marL="1028700" lvl="1" indent="-457200">
              <a:spcAft>
                <a:spcPct val="25000"/>
              </a:spcAft>
              <a:buClrTx/>
              <a:buFontTx/>
              <a:buAutoNum type="alphaUcPeriod"/>
            </a:pPr>
            <a:r>
              <a:rPr lang="en-US" altLang="en-US" dirty="0">
                <a:solidFill>
                  <a:srgbClr val="000000"/>
                </a:solidFill>
              </a:rPr>
              <a:t>The patient receives definitive care</a:t>
            </a:r>
          </a:p>
          <a:p>
            <a:pPr marL="1028700" lvl="1" indent="-457200">
              <a:spcAft>
                <a:spcPct val="25000"/>
              </a:spcAft>
              <a:buClrTx/>
              <a:buFontTx/>
              <a:buAutoNum type="alphaUcPeriod"/>
            </a:pPr>
            <a:r>
              <a:rPr lang="en-US" altLang="en-US" dirty="0">
                <a:solidFill>
                  <a:srgbClr val="000000"/>
                </a:solidFill>
              </a:rPr>
              <a:t>Incident recognition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101379" name="Rectangle 3"/>
          <p:cNvSpPr>
            <a:spLocks noGrp="1" noChangeArrowheads="1"/>
          </p:cNvSpPr>
          <p:nvPr>
            <p:ph idx="1"/>
            <p:custDataLst>
              <p:tags r:id="rId2"/>
            </p:custDataLst>
          </p:nvPr>
        </p:nvSpPr>
        <p:spPr>
          <a:xfrm>
            <a:off x="908050" y="1498600"/>
            <a:ext cx="103632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0" indent="0">
              <a:buFontTx/>
              <a:buNone/>
            </a:pPr>
            <a:r>
              <a:rPr lang="en-US" altLang="en-US" b="1" dirty="0">
                <a:solidFill>
                  <a:srgbClr val="000000"/>
                </a:solidFill>
                <a:ea typeface="ヒラギノ角ゴ Pro W3" charset="-128"/>
              </a:rPr>
              <a:t>Answer: </a:t>
            </a:r>
            <a:r>
              <a:rPr lang="en-US" altLang="en-US" dirty="0">
                <a:solidFill>
                  <a:srgbClr val="FF6600"/>
                </a:solidFill>
                <a:ea typeface="ヒラギノ角ゴ Pro W3" charset="-128"/>
              </a:rPr>
              <a:t>D</a:t>
            </a:r>
          </a:p>
          <a:p>
            <a:pPr marL="0" indent="0">
              <a:buFontTx/>
              <a:buNone/>
            </a:pPr>
            <a:r>
              <a:rPr lang="en-US" altLang="en-US" b="1" dirty="0">
                <a:solidFill>
                  <a:srgbClr val="000000"/>
                </a:solidFill>
                <a:ea typeface="ヒラギノ角ゴ Pro W3" charset="-128"/>
              </a:rPr>
              <a:t>Rationale: </a:t>
            </a:r>
            <a:r>
              <a:rPr lang="en-US" altLang="en-US" dirty="0">
                <a:solidFill>
                  <a:srgbClr val="000000"/>
                </a:solidFill>
                <a:ea typeface="ヒラギノ角ゴ Pro W3" charset="-128"/>
              </a:rPr>
              <a:t>Someone must recognize an emergency before EMS can be activated.</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custDataLst>
              <p:tags r:id="rId1"/>
            </p:custDataLst>
          </p:nvPr>
        </p:nvSpPr>
        <p:spPr/>
        <p:txBody>
          <a:bodyPr/>
          <a:lstStyle/>
          <a:p>
            <a:r>
              <a:rPr lang="en-US" altLang="en-US" dirty="0">
                <a:ea typeface="ヒラギノ角ゴ Pro W3" charset="-128"/>
              </a:rPr>
              <a:t>Review</a:t>
            </a:r>
            <a:endParaRPr lang="en-US" altLang="en-US" sz="2800" b="0" dirty="0">
              <a:ea typeface="ヒラギノ角ゴ Pro W3" charset="-128"/>
            </a:endParaRPr>
          </a:p>
        </p:txBody>
      </p:sp>
      <p:sp>
        <p:nvSpPr>
          <p:cNvPr id="102403" name="Rectangle 3"/>
          <p:cNvSpPr>
            <a:spLocks noGrp="1" noChangeArrowheads="1"/>
          </p:cNvSpPr>
          <p:nvPr>
            <p:ph idx="1"/>
            <p:custDataLst>
              <p:tags r:id="rId2"/>
            </p:custDataLst>
          </p:nvPr>
        </p:nvSpPr>
        <p:spPr>
          <a:xfrm>
            <a:off x="908050" y="1498600"/>
            <a:ext cx="103632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571500" indent="-571500">
              <a:spcBef>
                <a:spcPct val="25000"/>
              </a:spcBef>
              <a:buClrTx/>
              <a:buFontTx/>
              <a:buAutoNum type="arabicPeriod" startAt="10"/>
            </a:pPr>
            <a:r>
              <a:rPr lang="en-US" altLang="en-US" dirty="0">
                <a:solidFill>
                  <a:srgbClr val="000000"/>
                </a:solidFill>
                <a:ea typeface="ヒラギノ角ゴ Pro W3" charset="-128"/>
              </a:rPr>
              <a:t>Emergency patient care occurs in progressive phases. What occurs first?</a:t>
            </a:r>
          </a:p>
          <a:p>
            <a:pPr marL="1028700" lvl="1">
              <a:spcBef>
                <a:spcPct val="50000"/>
              </a:spcBef>
              <a:buClrTx/>
              <a:buFontTx/>
              <a:buAutoNum type="alphaUcPeriod"/>
            </a:pPr>
            <a:r>
              <a:rPr lang="en-US" altLang="en-US" dirty="0">
                <a:solidFill>
                  <a:srgbClr val="000000"/>
                </a:solidFill>
              </a:rPr>
              <a:t> Activation of EMS</a:t>
            </a:r>
          </a:p>
          <a:p>
            <a:pPr marL="1028700" lvl="1">
              <a:spcBef>
                <a:spcPct val="0"/>
              </a:spcBef>
              <a:buFontTx/>
              <a:buNone/>
            </a:pPr>
            <a:r>
              <a:rPr lang="en-US" altLang="en-US" dirty="0">
                <a:solidFill>
                  <a:srgbClr val="000000"/>
                </a:solidFill>
              </a:rPr>
              <a:t>	</a:t>
            </a:r>
            <a:r>
              <a:rPr lang="en-US" altLang="en-US" b="1" dirty="0">
                <a:solidFill>
                  <a:srgbClr val="000000"/>
                </a:solidFill>
              </a:rPr>
              <a:t>Rationale: </a:t>
            </a:r>
            <a:r>
              <a:rPr lang="en-US" altLang="en-US" dirty="0">
                <a:solidFill>
                  <a:srgbClr val="FF6600"/>
                </a:solidFill>
              </a:rPr>
              <a:t>This occurs once an incident is recognized.</a:t>
            </a:r>
          </a:p>
          <a:p>
            <a:pPr marL="1028700" lvl="1">
              <a:spcBef>
                <a:spcPct val="50000"/>
              </a:spcBef>
              <a:buClrTx/>
              <a:buFontTx/>
              <a:buAutoNum type="alphaUcPeriod" startAt="2"/>
            </a:pPr>
            <a:r>
              <a:rPr lang="en-US" altLang="en-US" dirty="0">
                <a:solidFill>
                  <a:srgbClr val="000000"/>
                </a:solidFill>
              </a:rPr>
              <a:t> Initial prehospital care</a:t>
            </a:r>
          </a:p>
          <a:p>
            <a:pPr marL="1028700" lvl="1">
              <a:spcBef>
                <a:spcPct val="0"/>
              </a:spcBef>
              <a:buFontTx/>
              <a:buNone/>
            </a:pPr>
            <a:r>
              <a:rPr lang="en-US" altLang="en-US" dirty="0">
                <a:solidFill>
                  <a:srgbClr val="000000"/>
                </a:solidFill>
              </a:rPr>
              <a:t>	</a:t>
            </a:r>
            <a:r>
              <a:rPr lang="en-US" altLang="en-US" b="1" dirty="0">
                <a:solidFill>
                  <a:srgbClr val="000000"/>
                </a:solidFill>
              </a:rPr>
              <a:t>Rationale: </a:t>
            </a:r>
            <a:r>
              <a:rPr lang="en-US" altLang="en-US" dirty="0">
                <a:solidFill>
                  <a:srgbClr val="FF6600"/>
                </a:solidFill>
              </a:rPr>
              <a:t>This occurs when the EMT arrives on scene.</a:t>
            </a:r>
          </a:p>
          <a:p>
            <a:pPr marL="1028700" lvl="1">
              <a:spcBef>
                <a:spcPct val="50000"/>
              </a:spcBef>
              <a:buClrTx/>
              <a:buFontTx/>
              <a:buAutoNum type="alphaUcPeriod" startAt="3"/>
            </a:pPr>
            <a:r>
              <a:rPr lang="en-US" altLang="en-US" dirty="0">
                <a:solidFill>
                  <a:srgbClr val="000000"/>
                </a:solidFill>
              </a:rPr>
              <a:t> The patient receives definitive care</a:t>
            </a:r>
          </a:p>
          <a:p>
            <a:pPr marL="1028700" lvl="1">
              <a:spcBef>
                <a:spcPct val="0"/>
              </a:spcBef>
              <a:buFontTx/>
              <a:buNone/>
            </a:pPr>
            <a:r>
              <a:rPr lang="en-US" altLang="en-US" dirty="0">
                <a:solidFill>
                  <a:srgbClr val="000000"/>
                </a:solidFill>
              </a:rPr>
              <a:t>	</a:t>
            </a:r>
            <a:r>
              <a:rPr lang="en-US" altLang="en-US" b="1" dirty="0">
                <a:solidFill>
                  <a:srgbClr val="000000"/>
                </a:solidFill>
              </a:rPr>
              <a:t>Rationale: </a:t>
            </a:r>
            <a:r>
              <a:rPr lang="en-US" altLang="en-US" dirty="0">
                <a:solidFill>
                  <a:srgbClr val="FF6600"/>
                </a:solidFill>
              </a:rPr>
              <a:t>This occurs when the EMT and patient reach the hospital.</a:t>
            </a:r>
          </a:p>
          <a:p>
            <a:pPr marL="1028700" lvl="1">
              <a:spcBef>
                <a:spcPct val="50000"/>
              </a:spcBef>
              <a:buClrTx/>
              <a:buFontTx/>
              <a:buAutoNum type="alphaUcPeriod" startAt="4"/>
            </a:pPr>
            <a:r>
              <a:rPr lang="en-US" altLang="en-US" dirty="0">
                <a:solidFill>
                  <a:srgbClr val="000000"/>
                </a:solidFill>
              </a:rPr>
              <a:t> Incident recognition</a:t>
            </a:r>
          </a:p>
          <a:p>
            <a:pPr marL="1028700" lvl="1">
              <a:spcBef>
                <a:spcPct val="0"/>
              </a:spcBef>
              <a:buFontTx/>
              <a:buNone/>
            </a:pPr>
            <a:r>
              <a:rPr lang="en-US" altLang="en-US" dirty="0">
                <a:solidFill>
                  <a:srgbClr val="000000"/>
                </a:solidFill>
              </a:rPr>
              <a:t>	</a:t>
            </a:r>
            <a:r>
              <a:rPr lang="en-US" altLang="en-US" b="1" dirty="0">
                <a:solidFill>
                  <a:srgbClr val="000000"/>
                </a:solidFill>
              </a:rPr>
              <a:t>Rationale: </a:t>
            </a:r>
            <a:r>
              <a:rPr lang="en-US" altLang="en-US" dirty="0">
                <a:solidFill>
                  <a:srgbClr val="FF6600"/>
                </a:solidFill>
              </a:rPr>
              <a:t>Correct answer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custDataLst>
              <p:tags r:id="rId1"/>
            </p:custDataLst>
          </p:nvPr>
        </p:nvSpPr>
        <p:spPr/>
        <p:txBody>
          <a:bodyPr/>
          <a:lstStyle/>
          <a:p>
            <a:pPr eaLnBrk="1" hangingPunct="1"/>
            <a:r>
              <a:rPr lang="en-US" altLang="en-US" dirty="0">
                <a:ea typeface="ヒラギノ角ゴ Pro W3" charset="-128"/>
              </a:rPr>
              <a:t>Course Description</a:t>
            </a:r>
            <a:r>
              <a:rPr lang="en-US" altLang="en-US" sz="2400" dirty="0">
                <a:ea typeface="ヒラギノ角ゴ Pro W3" charset="-128"/>
              </a:rPr>
              <a:t> </a:t>
            </a:r>
            <a:r>
              <a:rPr lang="en-US" altLang="en-US" sz="2000" b="0" dirty="0">
                <a:ea typeface="ヒラギノ角ゴ Pro W3" charset="-128"/>
              </a:rPr>
              <a:t>(4 of 8)</a:t>
            </a:r>
            <a:endParaRPr lang="en-US" altLang="en-US" sz="2800" b="0" dirty="0">
              <a:ea typeface="ヒラギノ角ゴ Pro W3" charset="-128"/>
            </a:endParaRPr>
          </a:p>
        </p:txBody>
      </p:sp>
      <p:sp>
        <p:nvSpPr>
          <p:cNvPr id="12291" name="Content Placeholder 2"/>
          <p:cNvSpPr>
            <a:spLocks noGrp="1"/>
          </p:cNvSpPr>
          <p:nvPr>
            <p:ph idx="4294967295"/>
            <p:custDataLst>
              <p:tags r:id="rId2"/>
            </p:custDataLst>
          </p:nvPr>
        </p:nvSpPr>
        <p:spPr>
          <a:xfrm>
            <a:off x="908050" y="1474788"/>
            <a:ext cx="5588000" cy="4800600"/>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228600"/>
          <a:lstStyle/>
          <a:p>
            <a:pPr eaLnBrk="1" hangingPunct="1"/>
            <a:r>
              <a:rPr lang="en-US" altLang="en-US" dirty="0">
                <a:solidFill>
                  <a:schemeClr val="tx2"/>
                </a:solidFill>
                <a:ea typeface="ヒラギノ角ゴ Pro W3" charset="-128"/>
              </a:rPr>
              <a:t>An EMR has very basic training.</a:t>
            </a:r>
          </a:p>
          <a:p>
            <a:pPr lvl="1" eaLnBrk="1" hangingPunct="1"/>
            <a:r>
              <a:rPr lang="en-US" altLang="en-US" dirty="0">
                <a:solidFill>
                  <a:schemeClr val="tx2"/>
                </a:solidFill>
              </a:rPr>
              <a:t>Provides care before ambulance arrives</a:t>
            </a:r>
          </a:p>
          <a:p>
            <a:pPr lvl="1" eaLnBrk="1" hangingPunct="1"/>
            <a:r>
              <a:rPr lang="en-US" altLang="en-US" dirty="0">
                <a:solidFill>
                  <a:schemeClr val="tx2"/>
                </a:solidFill>
              </a:rPr>
              <a:t>May assist in ambulance</a:t>
            </a:r>
          </a:p>
          <a:p>
            <a:pPr eaLnBrk="1" hangingPunct="1"/>
            <a:endParaRPr lang="en-US" altLang="en-US" dirty="0">
              <a:solidFill>
                <a:schemeClr val="bg1"/>
              </a:solidFill>
              <a:ea typeface="ヒラギノ角ゴ Pro W3" charset="-128"/>
            </a:endParaRPr>
          </a:p>
        </p:txBody>
      </p:sp>
      <p:sp>
        <p:nvSpPr>
          <p:cNvPr id="2" name="Rectangle 1"/>
          <p:cNvSpPr/>
          <p:nvPr/>
        </p:nvSpPr>
        <p:spPr>
          <a:xfrm>
            <a:off x="6389792" y="4162213"/>
            <a:ext cx="5497408" cy="923330"/>
          </a:xfrm>
          <a:prstGeom prst="rect">
            <a:avLst/>
          </a:prstGeom>
        </p:spPr>
        <p:txBody>
          <a:bodyPr wrap="square">
            <a:spAutoFit/>
          </a:bodyPr>
          <a:lstStyle/>
          <a:p>
            <a:r>
              <a:rPr lang="en-US" b="1" dirty="0"/>
              <a:t>FIGURE 1-4 </a:t>
            </a:r>
            <a:r>
              <a:rPr lang="en-US" dirty="0"/>
              <a:t>Emergency medical responders, such as law</a:t>
            </a:r>
          </a:p>
          <a:p>
            <a:r>
              <a:rPr lang="en-US" dirty="0"/>
              <a:t>enforcement officers, are trained to provide immediate</a:t>
            </a:r>
          </a:p>
          <a:p>
            <a:r>
              <a:rPr lang="en-US" dirty="0"/>
              <a:t>basic life support until EMTs arrive on the scene.</a:t>
            </a:r>
          </a:p>
        </p:txBody>
      </p:sp>
      <p:sp>
        <p:nvSpPr>
          <p:cNvPr id="3" name="Rectangle 2"/>
          <p:cNvSpPr/>
          <p:nvPr/>
        </p:nvSpPr>
        <p:spPr>
          <a:xfrm>
            <a:off x="6375148" y="5060271"/>
            <a:ext cx="1677062"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Hunterstock</a:t>
            </a: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Thinkstock</a:t>
            </a:r>
            <a:r>
              <a:rPr lang="en-US" sz="1000" dirty="0">
                <a:latin typeface="Arial" panose="020B0604020202020204" pitchFamily="34" charset="0"/>
                <a:cs typeface="Arial" panose="020B0604020202020204" pitchFamily="34" charset="0"/>
              </a:rPr>
              <a:t>.</a:t>
            </a:r>
          </a:p>
        </p:txBody>
      </p:sp>
      <p:pic>
        <p:nvPicPr>
          <p:cNvPr id="1027" name="Picture 3" descr="Photo shows an emergency medical responder kneeling beside a female who has fallen on the roadside. Her bag is seen beside and a small kid standing near the female.&#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5964" y="1468276"/>
            <a:ext cx="3992984" cy="26641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TICKYSTYLE" val="BL slide"/>
</p:tagLst>
</file>

<file path=ppt/tags/tag10.xml><?xml version="1.0" encoding="utf-8"?>
<p:tagLst xmlns:a="http://schemas.openxmlformats.org/drawingml/2006/main" xmlns:r="http://schemas.openxmlformats.org/officeDocument/2006/relationships" xmlns:p="http://schemas.openxmlformats.org/presentationml/2006/main">
  <p:tag name="STICKYSTYLE" val="BL box"/>
</p:tagLst>
</file>

<file path=ppt/tags/tag100.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01.xml><?xml version="1.0" encoding="utf-8"?>
<p:tagLst xmlns:a="http://schemas.openxmlformats.org/drawingml/2006/main" xmlns:r="http://schemas.openxmlformats.org/officeDocument/2006/relationships" xmlns:p="http://schemas.openxmlformats.org/presentationml/2006/main">
  <p:tag name="RNRSTYLE" val="Review Q"/>
</p:tagLst>
</file>

<file path=ppt/tags/tag102.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03.xml><?xml version="1.0" encoding="utf-8"?>
<p:tagLst xmlns:a="http://schemas.openxmlformats.org/drawingml/2006/main" xmlns:r="http://schemas.openxmlformats.org/officeDocument/2006/relationships" xmlns:p="http://schemas.openxmlformats.org/presentationml/2006/main">
  <p:tag name="RNRSTYLE" val="Review Q"/>
</p:tagLst>
</file>

<file path=ppt/tags/tag104.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05.xml><?xml version="1.0" encoding="utf-8"?>
<p:tagLst xmlns:a="http://schemas.openxmlformats.org/drawingml/2006/main" xmlns:r="http://schemas.openxmlformats.org/officeDocument/2006/relationships" xmlns:p="http://schemas.openxmlformats.org/presentationml/2006/main">
  <p:tag name="RNRSTYLE" val="Review Q"/>
</p:tagLst>
</file>

<file path=ppt/tags/tag106.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07.xml><?xml version="1.0" encoding="utf-8"?>
<p:tagLst xmlns:a="http://schemas.openxmlformats.org/drawingml/2006/main" xmlns:r="http://schemas.openxmlformats.org/officeDocument/2006/relationships" xmlns:p="http://schemas.openxmlformats.org/presentationml/2006/main">
  <p:tag name="RNRSTYLE" val="Review Q"/>
</p:tagLst>
</file>

<file path=ppt/tags/tag108.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09.xml><?xml version="1.0" encoding="utf-8"?>
<p:tagLst xmlns:a="http://schemas.openxmlformats.org/drawingml/2006/main" xmlns:r="http://schemas.openxmlformats.org/officeDocument/2006/relationships" xmlns:p="http://schemas.openxmlformats.org/presentationml/2006/main">
  <p:tag name="RNRSTYLE" val="Review Q"/>
</p:tagLst>
</file>

<file path=ppt/tags/tag11.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110.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11.xml><?xml version="1.0" encoding="utf-8"?>
<p:tagLst xmlns:a="http://schemas.openxmlformats.org/drawingml/2006/main" xmlns:r="http://schemas.openxmlformats.org/officeDocument/2006/relationships" xmlns:p="http://schemas.openxmlformats.org/presentationml/2006/main">
  <p:tag name="RNRSTYLE" val="Review Q"/>
</p:tagLst>
</file>

<file path=ppt/tags/tag112.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13.xml><?xml version="1.0" encoding="utf-8"?>
<p:tagLst xmlns:a="http://schemas.openxmlformats.org/drawingml/2006/main" xmlns:r="http://schemas.openxmlformats.org/officeDocument/2006/relationships" xmlns:p="http://schemas.openxmlformats.org/presentationml/2006/main">
  <p:tag name="RNRSTYLE" val="Review Q"/>
</p:tagLst>
</file>

<file path=ppt/tags/tag114.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15.xml><?xml version="1.0" encoding="utf-8"?>
<p:tagLst xmlns:a="http://schemas.openxmlformats.org/drawingml/2006/main" xmlns:r="http://schemas.openxmlformats.org/officeDocument/2006/relationships" xmlns:p="http://schemas.openxmlformats.org/presentationml/2006/main">
  <p:tag name="RNRSTYLE" val="Review Q"/>
</p:tagLst>
</file>

<file path=ppt/tags/tag116.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17.xml><?xml version="1.0" encoding="utf-8"?>
<p:tagLst xmlns:a="http://schemas.openxmlformats.org/drawingml/2006/main" xmlns:r="http://schemas.openxmlformats.org/officeDocument/2006/relationships" xmlns:p="http://schemas.openxmlformats.org/presentationml/2006/main">
  <p:tag name="STICKYSTYLE" val="Review Q"/>
</p:tagLst>
</file>

<file path=ppt/tags/tag118.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19.xml><?xml version="1.0" encoding="utf-8"?>
<p:tagLst xmlns:a="http://schemas.openxmlformats.org/drawingml/2006/main" xmlns:r="http://schemas.openxmlformats.org/officeDocument/2006/relationships" xmlns:p="http://schemas.openxmlformats.org/presentationml/2006/main">
  <p:tag name="STICKYSTYLE" val="Review A"/>
</p:tagLst>
</file>

<file path=ppt/tags/tag12.xml><?xml version="1.0" encoding="utf-8"?>
<p:tagLst xmlns:a="http://schemas.openxmlformats.org/drawingml/2006/main" xmlns:r="http://schemas.openxmlformats.org/officeDocument/2006/relationships" xmlns:p="http://schemas.openxmlformats.org/presentationml/2006/main">
  <p:tag name="STICKYSTYLE" val="BL slide"/>
</p:tagLst>
</file>

<file path=ppt/tags/tag120.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21.xml><?xml version="1.0" encoding="utf-8"?>
<p:tagLst xmlns:a="http://schemas.openxmlformats.org/drawingml/2006/main" xmlns:r="http://schemas.openxmlformats.org/officeDocument/2006/relationships" xmlns:p="http://schemas.openxmlformats.org/presentationml/2006/main">
  <p:tag name="RNRSTYLE" val="Review Q"/>
</p:tagLst>
</file>

<file path=ppt/tags/tag122.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23.xml><?xml version="1.0" encoding="utf-8"?>
<p:tagLst xmlns:a="http://schemas.openxmlformats.org/drawingml/2006/main" xmlns:r="http://schemas.openxmlformats.org/officeDocument/2006/relationships" xmlns:p="http://schemas.openxmlformats.org/presentationml/2006/main">
  <p:tag name="RNRSTYLE" val="Review Q"/>
</p:tagLst>
</file>

<file path=ppt/tags/tag124.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25.xml><?xml version="1.0" encoding="utf-8"?>
<p:tagLst xmlns:a="http://schemas.openxmlformats.org/drawingml/2006/main" xmlns:r="http://schemas.openxmlformats.org/officeDocument/2006/relationships" xmlns:p="http://schemas.openxmlformats.org/presentationml/2006/main">
  <p:tag name="STICKYSTYLE" val="Review A"/>
</p:tagLst>
</file>

<file path=ppt/tags/tag126.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27.xml><?xml version="1.0" encoding="utf-8"?>
<p:tagLst xmlns:a="http://schemas.openxmlformats.org/drawingml/2006/main" xmlns:r="http://schemas.openxmlformats.org/officeDocument/2006/relationships" xmlns:p="http://schemas.openxmlformats.org/presentationml/2006/main">
  <p:tag name="RNRSTYLE" val="Review Q"/>
</p:tagLst>
</file>

<file path=ppt/tags/tag128.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29.xml><?xml version="1.0" encoding="utf-8"?>
<p:tagLst xmlns:a="http://schemas.openxmlformats.org/drawingml/2006/main" xmlns:r="http://schemas.openxmlformats.org/officeDocument/2006/relationships" xmlns:p="http://schemas.openxmlformats.org/presentationml/2006/main">
  <p:tag name="RNRSTYLE" val="Review Q"/>
</p:tagLst>
</file>

<file path=ppt/tags/tag13.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130.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31.xml><?xml version="1.0" encoding="utf-8"?>
<p:tagLst xmlns:a="http://schemas.openxmlformats.org/drawingml/2006/main" xmlns:r="http://schemas.openxmlformats.org/officeDocument/2006/relationships" xmlns:p="http://schemas.openxmlformats.org/presentationml/2006/main">
  <p:tag name="RNRSTYLE" val="Review Q"/>
</p:tagLst>
</file>

<file path=ppt/tags/tag132.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33.xml><?xml version="1.0" encoding="utf-8"?>
<p:tagLst xmlns:a="http://schemas.openxmlformats.org/drawingml/2006/main" xmlns:r="http://schemas.openxmlformats.org/officeDocument/2006/relationships" xmlns:p="http://schemas.openxmlformats.org/presentationml/2006/main">
  <p:tag name="RNRSTYLE" val="Review Q"/>
</p:tagLst>
</file>

<file path=ppt/tags/tag134.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35.xml><?xml version="1.0" encoding="utf-8"?>
<p:tagLst xmlns:a="http://schemas.openxmlformats.org/drawingml/2006/main" xmlns:r="http://schemas.openxmlformats.org/officeDocument/2006/relationships" xmlns:p="http://schemas.openxmlformats.org/presentationml/2006/main">
  <p:tag name="RNRSTYLE" val="Review Q"/>
</p:tagLst>
</file>

<file path=ppt/tags/tag136.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37.xml><?xml version="1.0" encoding="utf-8"?>
<p:tagLst xmlns:a="http://schemas.openxmlformats.org/drawingml/2006/main" xmlns:r="http://schemas.openxmlformats.org/officeDocument/2006/relationships" xmlns:p="http://schemas.openxmlformats.org/presentationml/2006/main">
  <p:tag name="RNRSTYLE" val="Review Q"/>
</p:tagLst>
</file>

<file path=ppt/tags/tag138.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39.xml><?xml version="1.0" encoding="utf-8"?>
<p:tagLst xmlns:a="http://schemas.openxmlformats.org/drawingml/2006/main" xmlns:r="http://schemas.openxmlformats.org/officeDocument/2006/relationships" xmlns:p="http://schemas.openxmlformats.org/presentationml/2006/main">
  <p:tag name="RNRSTYLE" val="Review Q"/>
</p:tagLst>
</file>

<file path=ppt/tags/tag14.xml><?xml version="1.0" encoding="utf-8"?>
<p:tagLst xmlns:a="http://schemas.openxmlformats.org/drawingml/2006/main" xmlns:r="http://schemas.openxmlformats.org/officeDocument/2006/relationships" xmlns:p="http://schemas.openxmlformats.org/presentationml/2006/main">
  <p:tag name="STICKYSTYLE" val="BL slide"/>
</p:tagLst>
</file>

<file path=ppt/tags/tag140.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41.xml><?xml version="1.0" encoding="utf-8"?>
<p:tagLst xmlns:a="http://schemas.openxmlformats.org/drawingml/2006/main" xmlns:r="http://schemas.openxmlformats.org/officeDocument/2006/relationships" xmlns:p="http://schemas.openxmlformats.org/presentationml/2006/main">
  <p:tag name="RNRSTYLE" val="Review Q"/>
</p:tagLst>
</file>

<file path=ppt/tags/tag142.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43.xml><?xml version="1.0" encoding="utf-8"?>
<p:tagLst xmlns:a="http://schemas.openxmlformats.org/drawingml/2006/main" xmlns:r="http://schemas.openxmlformats.org/officeDocument/2006/relationships" xmlns:p="http://schemas.openxmlformats.org/presentationml/2006/main">
  <p:tag name="RNRSTYLE" val="Review Q"/>
</p:tagLst>
</file>

<file path=ppt/tags/tag144.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45.xml><?xml version="1.0" encoding="utf-8"?>
<p:tagLst xmlns:a="http://schemas.openxmlformats.org/drawingml/2006/main" xmlns:r="http://schemas.openxmlformats.org/officeDocument/2006/relationships" xmlns:p="http://schemas.openxmlformats.org/presentationml/2006/main">
  <p:tag name="RNRSTYLE" val="Review Q"/>
</p:tagLst>
</file>

<file path=ppt/tags/tag146.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47.xml><?xml version="1.0" encoding="utf-8"?>
<p:tagLst xmlns:a="http://schemas.openxmlformats.org/drawingml/2006/main" xmlns:r="http://schemas.openxmlformats.org/officeDocument/2006/relationships" xmlns:p="http://schemas.openxmlformats.org/presentationml/2006/main">
  <p:tag name="RNRSTYLE" val="Review Q"/>
</p:tagLst>
</file>

<file path=ppt/tags/tag148.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49.xml><?xml version="1.0" encoding="utf-8"?>
<p:tagLst xmlns:a="http://schemas.openxmlformats.org/drawingml/2006/main" xmlns:r="http://schemas.openxmlformats.org/officeDocument/2006/relationships" xmlns:p="http://schemas.openxmlformats.org/presentationml/2006/main">
  <p:tag name="RNRSTYLE" val="Review Q"/>
</p:tagLst>
</file>

<file path=ppt/tags/tag15.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150.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51.xml><?xml version="1.0" encoding="utf-8"?>
<p:tagLst xmlns:a="http://schemas.openxmlformats.org/drawingml/2006/main" xmlns:r="http://schemas.openxmlformats.org/officeDocument/2006/relationships" xmlns:p="http://schemas.openxmlformats.org/presentationml/2006/main">
  <p:tag name="RNRSTYLE" val="Review Q"/>
</p:tagLst>
</file>

<file path=ppt/tags/tag16.xml><?xml version="1.0" encoding="utf-8"?>
<p:tagLst xmlns:a="http://schemas.openxmlformats.org/drawingml/2006/main" xmlns:r="http://schemas.openxmlformats.org/officeDocument/2006/relationships" xmlns:p="http://schemas.openxmlformats.org/presentationml/2006/main">
  <p:tag name="STICKYSTYLE" val="BL slide"/>
</p:tagLst>
</file>

<file path=ppt/tags/tag17.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18.xml><?xml version="1.0" encoding="utf-8"?>
<p:tagLst xmlns:a="http://schemas.openxmlformats.org/drawingml/2006/main" xmlns:r="http://schemas.openxmlformats.org/officeDocument/2006/relationships" xmlns:p="http://schemas.openxmlformats.org/presentationml/2006/main">
  <p:tag name="STICKYSTYLE" val="BL slide"/>
</p:tagLst>
</file>

<file path=ppt/tags/tag19.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2.xml><?xml version="1.0" encoding="utf-8"?>
<p:tagLst xmlns:a="http://schemas.openxmlformats.org/drawingml/2006/main" xmlns:r="http://schemas.openxmlformats.org/officeDocument/2006/relationships" xmlns:p="http://schemas.openxmlformats.org/presentationml/2006/main">
  <p:tag name="STICKYSTYLE" val="(xx of xx)"/>
</p:tagLst>
</file>

<file path=ppt/tags/tag20.xml><?xml version="1.0" encoding="utf-8"?>
<p:tagLst xmlns:a="http://schemas.openxmlformats.org/drawingml/2006/main" xmlns:r="http://schemas.openxmlformats.org/officeDocument/2006/relationships" xmlns:p="http://schemas.openxmlformats.org/presentationml/2006/main">
  <p:tag name="STICKYSTYLE" val="BL slide"/>
</p:tagLst>
</file>

<file path=ppt/tags/tag21.xml><?xml version="1.0" encoding="utf-8"?>
<p:tagLst xmlns:a="http://schemas.openxmlformats.org/drawingml/2006/main" xmlns:r="http://schemas.openxmlformats.org/officeDocument/2006/relationships" xmlns:p="http://schemas.openxmlformats.org/presentationml/2006/main">
  <p:tag name="STICKYSTYLE" val="BL slide"/>
</p:tagLst>
</file>

<file path=ppt/tags/tag22.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23.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24.xml><?xml version="1.0" encoding="utf-8"?>
<p:tagLst xmlns:a="http://schemas.openxmlformats.org/drawingml/2006/main" xmlns:r="http://schemas.openxmlformats.org/officeDocument/2006/relationships" xmlns:p="http://schemas.openxmlformats.org/presentationml/2006/main">
  <p:tag name="STICKYSTYLE" val="BL box"/>
</p:tagLst>
</file>

<file path=ppt/tags/tag25.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26.xml><?xml version="1.0" encoding="utf-8"?>
<p:tagLst xmlns:a="http://schemas.openxmlformats.org/drawingml/2006/main" xmlns:r="http://schemas.openxmlformats.org/officeDocument/2006/relationships" xmlns:p="http://schemas.openxmlformats.org/presentationml/2006/main">
  <p:tag name="STICKYSTYLE" val="TEXT BOX"/>
</p:tagLst>
</file>

<file path=ppt/tags/tag27.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28.xml><?xml version="1.0" encoding="utf-8"?>
<p:tagLst xmlns:a="http://schemas.openxmlformats.org/drawingml/2006/main" xmlns:r="http://schemas.openxmlformats.org/officeDocument/2006/relationships" xmlns:p="http://schemas.openxmlformats.org/presentationml/2006/main">
  <p:tag name="STICKYSTYLE" val="BL slide"/>
</p:tagLst>
</file>

<file path=ppt/tags/tag29.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3.xml><?xml version="1.0" encoding="utf-8"?>
<p:tagLst xmlns:a="http://schemas.openxmlformats.org/drawingml/2006/main" xmlns:r="http://schemas.openxmlformats.org/officeDocument/2006/relationships" xmlns:p="http://schemas.openxmlformats.org/presentationml/2006/main">
  <p:tag name="STICKYSTYLE" val="BL slide"/>
</p:tagLst>
</file>

<file path=ppt/tags/tag30.xml><?xml version="1.0" encoding="utf-8"?>
<p:tagLst xmlns:a="http://schemas.openxmlformats.org/drawingml/2006/main" xmlns:r="http://schemas.openxmlformats.org/officeDocument/2006/relationships" xmlns:p="http://schemas.openxmlformats.org/presentationml/2006/main">
  <p:tag name="STICKYSTYLE" val="BL slide"/>
</p:tagLst>
</file>

<file path=ppt/tags/tag31.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32.xml><?xml version="1.0" encoding="utf-8"?>
<p:tagLst xmlns:a="http://schemas.openxmlformats.org/drawingml/2006/main" xmlns:r="http://schemas.openxmlformats.org/officeDocument/2006/relationships" xmlns:p="http://schemas.openxmlformats.org/presentationml/2006/main">
  <p:tag name="STICKYSTYLE" val="BL slide"/>
</p:tagLst>
</file>

<file path=ppt/tags/tag33.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34.xml><?xml version="1.0" encoding="utf-8"?>
<p:tagLst xmlns:a="http://schemas.openxmlformats.org/drawingml/2006/main" xmlns:r="http://schemas.openxmlformats.org/officeDocument/2006/relationships" xmlns:p="http://schemas.openxmlformats.org/presentationml/2006/main">
  <p:tag name="STICKYSTYLE" val="BL slide"/>
</p:tagLst>
</file>

<file path=ppt/tags/tag35.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36.xml><?xml version="1.0" encoding="utf-8"?>
<p:tagLst xmlns:a="http://schemas.openxmlformats.org/drawingml/2006/main" xmlns:r="http://schemas.openxmlformats.org/officeDocument/2006/relationships" xmlns:p="http://schemas.openxmlformats.org/presentationml/2006/main">
  <p:tag name="STICKYSTYLE" val="BL slide"/>
</p:tagLst>
</file>

<file path=ppt/tags/tag37.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38.xml><?xml version="1.0" encoding="utf-8"?>
<p:tagLst xmlns:a="http://schemas.openxmlformats.org/drawingml/2006/main" xmlns:r="http://schemas.openxmlformats.org/officeDocument/2006/relationships" xmlns:p="http://schemas.openxmlformats.org/presentationml/2006/main">
  <p:tag name="STICKYSTYLE" val="BL slide"/>
</p:tagLst>
</file>

<file path=ppt/tags/tag39.xml><?xml version="1.0" encoding="utf-8"?>
<p:tagLst xmlns:a="http://schemas.openxmlformats.org/drawingml/2006/main" xmlns:r="http://schemas.openxmlformats.org/officeDocument/2006/relationships" xmlns:p="http://schemas.openxmlformats.org/presentationml/2006/main">
  <p:tag name="STICKYSTYLE" val="BL slide"/>
</p:tagLst>
</file>

<file path=ppt/tags/tag4.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40.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41.xml><?xml version="1.0" encoding="utf-8"?>
<p:tagLst xmlns:a="http://schemas.openxmlformats.org/drawingml/2006/main" xmlns:r="http://schemas.openxmlformats.org/officeDocument/2006/relationships" xmlns:p="http://schemas.openxmlformats.org/presentationml/2006/main">
  <p:tag name="STICKYSTYLE" val="BL slide"/>
</p:tagLst>
</file>

<file path=ppt/tags/tag42.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43.xml><?xml version="1.0" encoding="utf-8"?>
<p:tagLst xmlns:a="http://schemas.openxmlformats.org/drawingml/2006/main" xmlns:r="http://schemas.openxmlformats.org/officeDocument/2006/relationships" xmlns:p="http://schemas.openxmlformats.org/presentationml/2006/main">
  <p:tag name="STICKYSTYLE" val="BL slide"/>
</p:tagLst>
</file>

<file path=ppt/tags/tag44.xml><?xml version="1.0" encoding="utf-8"?>
<p:tagLst xmlns:a="http://schemas.openxmlformats.org/drawingml/2006/main" xmlns:r="http://schemas.openxmlformats.org/officeDocument/2006/relationships" xmlns:p="http://schemas.openxmlformats.org/presentationml/2006/main">
  <p:tag name="STICKYSTYLE" val="BL slide"/>
</p:tagLst>
</file>

<file path=ppt/tags/tag45.xml><?xml version="1.0" encoding="utf-8"?>
<p:tagLst xmlns:a="http://schemas.openxmlformats.org/drawingml/2006/main" xmlns:r="http://schemas.openxmlformats.org/officeDocument/2006/relationships" xmlns:p="http://schemas.openxmlformats.org/presentationml/2006/main">
  <p:tag name="STICKYSTYLE" val="BL slide"/>
</p:tagLst>
</file>

<file path=ppt/tags/tag46.xml><?xml version="1.0" encoding="utf-8"?>
<p:tagLst xmlns:a="http://schemas.openxmlformats.org/drawingml/2006/main" xmlns:r="http://schemas.openxmlformats.org/officeDocument/2006/relationships" xmlns:p="http://schemas.openxmlformats.org/presentationml/2006/main">
  <p:tag name="STICKYSTYLE" val="BL slide"/>
</p:tagLst>
</file>

<file path=ppt/tags/tag47.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48.xml><?xml version="1.0" encoding="utf-8"?>
<p:tagLst xmlns:a="http://schemas.openxmlformats.org/drawingml/2006/main" xmlns:r="http://schemas.openxmlformats.org/officeDocument/2006/relationships" xmlns:p="http://schemas.openxmlformats.org/presentationml/2006/main">
  <p:tag name="STICKYSTYLE" val="BL slide"/>
</p:tagLst>
</file>

<file path=ppt/tags/tag49.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5.xml><?xml version="1.0" encoding="utf-8"?>
<p:tagLst xmlns:a="http://schemas.openxmlformats.org/drawingml/2006/main" xmlns:r="http://schemas.openxmlformats.org/officeDocument/2006/relationships" xmlns:p="http://schemas.openxmlformats.org/presentationml/2006/main">
  <p:tag name="STICKYSTYLE" val="BL box"/>
</p:tagLst>
</file>

<file path=ppt/tags/tag50.xml><?xml version="1.0" encoding="utf-8"?>
<p:tagLst xmlns:a="http://schemas.openxmlformats.org/drawingml/2006/main" xmlns:r="http://schemas.openxmlformats.org/officeDocument/2006/relationships" xmlns:p="http://schemas.openxmlformats.org/presentationml/2006/main">
  <p:tag name="STICKYSTYLE" val="BL slide"/>
</p:tagLst>
</file>

<file path=ppt/tags/tag51.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52.xml><?xml version="1.0" encoding="utf-8"?>
<p:tagLst xmlns:a="http://schemas.openxmlformats.org/drawingml/2006/main" xmlns:r="http://schemas.openxmlformats.org/officeDocument/2006/relationships" xmlns:p="http://schemas.openxmlformats.org/presentationml/2006/main">
  <p:tag name="STICKYSTYLE" val="BL slide"/>
</p:tagLst>
</file>

<file path=ppt/tags/tag53.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54.xml><?xml version="1.0" encoding="utf-8"?>
<p:tagLst xmlns:a="http://schemas.openxmlformats.org/drawingml/2006/main" xmlns:r="http://schemas.openxmlformats.org/officeDocument/2006/relationships" xmlns:p="http://schemas.openxmlformats.org/presentationml/2006/main">
  <p:tag name="STICKYSTYLE" val="BL slide"/>
</p:tagLst>
</file>

<file path=ppt/tags/tag55.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56.xml><?xml version="1.0" encoding="utf-8"?>
<p:tagLst xmlns:a="http://schemas.openxmlformats.org/drawingml/2006/main" xmlns:r="http://schemas.openxmlformats.org/officeDocument/2006/relationships" xmlns:p="http://schemas.openxmlformats.org/presentationml/2006/main">
  <p:tag name="STICKYSTYLE" val="BL slide"/>
</p:tagLst>
</file>

<file path=ppt/tags/tag57.xml><?xml version="1.0" encoding="utf-8"?>
<p:tagLst xmlns:a="http://schemas.openxmlformats.org/drawingml/2006/main" xmlns:r="http://schemas.openxmlformats.org/officeDocument/2006/relationships" xmlns:p="http://schemas.openxmlformats.org/presentationml/2006/main">
  <p:tag name="STICKYSTYLE" val="BL slide"/>
</p:tagLst>
</file>

<file path=ppt/tags/tag58.xml><?xml version="1.0" encoding="utf-8"?>
<p:tagLst xmlns:a="http://schemas.openxmlformats.org/drawingml/2006/main" xmlns:r="http://schemas.openxmlformats.org/officeDocument/2006/relationships" xmlns:p="http://schemas.openxmlformats.org/presentationml/2006/main">
  <p:tag name="STICKYSTYLE" val="BL slide"/>
</p:tagLst>
</file>

<file path=ppt/tags/tag59.xml><?xml version="1.0" encoding="utf-8"?>
<p:tagLst xmlns:a="http://schemas.openxmlformats.org/drawingml/2006/main" xmlns:r="http://schemas.openxmlformats.org/officeDocument/2006/relationships" xmlns:p="http://schemas.openxmlformats.org/presentationml/2006/main">
  <p:tag name="STICKYSTYLE" val="BL slide"/>
</p:tagLst>
</file>

<file path=ppt/tags/tag6.xml><?xml version="1.0" encoding="utf-8"?>
<p:tagLst xmlns:a="http://schemas.openxmlformats.org/drawingml/2006/main" xmlns:r="http://schemas.openxmlformats.org/officeDocument/2006/relationships" xmlns:p="http://schemas.openxmlformats.org/presentationml/2006/main">
  <p:tag name="STICKYSTYLE" val="BL slide"/>
</p:tagLst>
</file>

<file path=ppt/tags/tag60.xml><?xml version="1.0" encoding="utf-8"?>
<p:tagLst xmlns:a="http://schemas.openxmlformats.org/drawingml/2006/main" xmlns:r="http://schemas.openxmlformats.org/officeDocument/2006/relationships" xmlns:p="http://schemas.openxmlformats.org/presentationml/2006/main">
  <p:tag name="STICKYSTYLE" val="BL slide"/>
</p:tagLst>
</file>

<file path=ppt/tags/tag61.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62.xml><?xml version="1.0" encoding="utf-8"?>
<p:tagLst xmlns:a="http://schemas.openxmlformats.org/drawingml/2006/main" xmlns:r="http://schemas.openxmlformats.org/officeDocument/2006/relationships" xmlns:p="http://schemas.openxmlformats.org/presentationml/2006/main">
  <p:tag name="STICKYSTYLE" val="BL slide"/>
</p:tagLst>
</file>

<file path=ppt/tags/tag63.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64.xml><?xml version="1.0" encoding="utf-8"?>
<p:tagLst xmlns:a="http://schemas.openxmlformats.org/drawingml/2006/main" xmlns:r="http://schemas.openxmlformats.org/officeDocument/2006/relationships" xmlns:p="http://schemas.openxmlformats.org/presentationml/2006/main">
  <p:tag name="STICKYSTYLE" val="BL slide"/>
</p:tagLst>
</file>

<file path=ppt/tags/tag65.xml><?xml version="1.0" encoding="utf-8"?>
<p:tagLst xmlns:a="http://schemas.openxmlformats.org/drawingml/2006/main" xmlns:r="http://schemas.openxmlformats.org/officeDocument/2006/relationships" xmlns:p="http://schemas.openxmlformats.org/presentationml/2006/main">
  <p:tag name="STICKYSTYLE" val="BL slide"/>
</p:tagLst>
</file>

<file path=ppt/tags/tag66.xml><?xml version="1.0" encoding="utf-8"?>
<p:tagLst xmlns:a="http://schemas.openxmlformats.org/drawingml/2006/main" xmlns:r="http://schemas.openxmlformats.org/officeDocument/2006/relationships" xmlns:p="http://schemas.openxmlformats.org/presentationml/2006/main">
  <p:tag name="STICKYSTYLE" val="BL slide"/>
</p:tagLst>
</file>

<file path=ppt/tags/tag67.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68.xml><?xml version="1.0" encoding="utf-8"?>
<p:tagLst xmlns:a="http://schemas.openxmlformats.org/drawingml/2006/main" xmlns:r="http://schemas.openxmlformats.org/officeDocument/2006/relationships" xmlns:p="http://schemas.openxmlformats.org/presentationml/2006/main">
  <p:tag name="STICKYSTYLE" val="BL slide"/>
</p:tagLst>
</file>

<file path=ppt/tags/tag69.xml><?xml version="1.0" encoding="utf-8"?>
<p:tagLst xmlns:a="http://schemas.openxmlformats.org/drawingml/2006/main" xmlns:r="http://schemas.openxmlformats.org/officeDocument/2006/relationships" xmlns:p="http://schemas.openxmlformats.org/presentationml/2006/main">
  <p:tag name="STICKYSTYLE" val="BL slide"/>
</p:tagLst>
</file>

<file path=ppt/tags/tag7.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70.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71.xml><?xml version="1.0" encoding="utf-8"?>
<p:tagLst xmlns:a="http://schemas.openxmlformats.org/drawingml/2006/main" xmlns:r="http://schemas.openxmlformats.org/officeDocument/2006/relationships" xmlns:p="http://schemas.openxmlformats.org/presentationml/2006/main">
  <p:tag name="STICKYSTYLE" val="BL slide"/>
</p:tagLst>
</file>

<file path=ppt/tags/tag72.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73.xml><?xml version="1.0" encoding="utf-8"?>
<p:tagLst xmlns:a="http://schemas.openxmlformats.org/drawingml/2006/main" xmlns:r="http://schemas.openxmlformats.org/officeDocument/2006/relationships" xmlns:p="http://schemas.openxmlformats.org/presentationml/2006/main">
  <p:tag name="STICKYSTYLE" val="BL slide"/>
</p:tagLst>
</file>

<file path=ppt/tags/tag74.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75.xml><?xml version="1.0" encoding="utf-8"?>
<p:tagLst xmlns:a="http://schemas.openxmlformats.org/drawingml/2006/main" xmlns:r="http://schemas.openxmlformats.org/officeDocument/2006/relationships" xmlns:p="http://schemas.openxmlformats.org/presentationml/2006/main">
  <p:tag name="STICKYSTYLE" val="BL slide"/>
</p:tagLst>
</file>

<file path=ppt/tags/tag76.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77.xml><?xml version="1.0" encoding="utf-8"?>
<p:tagLst xmlns:a="http://schemas.openxmlformats.org/drawingml/2006/main" xmlns:r="http://schemas.openxmlformats.org/officeDocument/2006/relationships" xmlns:p="http://schemas.openxmlformats.org/presentationml/2006/main">
  <p:tag name="STICKYSTYLE" val="BL slide"/>
</p:tagLst>
</file>

<file path=ppt/tags/tag78.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79.xml><?xml version="1.0" encoding="utf-8"?>
<p:tagLst xmlns:a="http://schemas.openxmlformats.org/drawingml/2006/main" xmlns:r="http://schemas.openxmlformats.org/officeDocument/2006/relationships" xmlns:p="http://schemas.openxmlformats.org/presentationml/2006/main">
  <p:tag name="STICKYSTYLE" val="BL slide"/>
</p:tagLst>
</file>

<file path=ppt/tags/tag8.xml><?xml version="1.0" encoding="utf-8"?>
<p:tagLst xmlns:a="http://schemas.openxmlformats.org/drawingml/2006/main" xmlns:r="http://schemas.openxmlformats.org/officeDocument/2006/relationships" xmlns:p="http://schemas.openxmlformats.org/presentationml/2006/main">
  <p:tag name="STICKYSTYLE" val="BL slide"/>
</p:tagLst>
</file>

<file path=ppt/tags/tag80.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81.xml><?xml version="1.0" encoding="utf-8"?>
<p:tagLst xmlns:a="http://schemas.openxmlformats.org/drawingml/2006/main" xmlns:r="http://schemas.openxmlformats.org/officeDocument/2006/relationships" xmlns:p="http://schemas.openxmlformats.org/presentationml/2006/main">
  <p:tag name="STICKYSTYLE" val="BL slide"/>
</p:tagLst>
</file>

<file path=ppt/tags/tag82.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83.xml><?xml version="1.0" encoding="utf-8"?>
<p:tagLst xmlns:a="http://schemas.openxmlformats.org/drawingml/2006/main" xmlns:r="http://schemas.openxmlformats.org/officeDocument/2006/relationships" xmlns:p="http://schemas.openxmlformats.org/presentationml/2006/main">
  <p:tag name="STICKYSTYLE" val="BL slide"/>
</p:tagLst>
</file>

<file path=ppt/tags/tag84.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85.xml><?xml version="1.0" encoding="utf-8"?>
<p:tagLst xmlns:a="http://schemas.openxmlformats.org/drawingml/2006/main" xmlns:r="http://schemas.openxmlformats.org/officeDocument/2006/relationships" xmlns:p="http://schemas.openxmlformats.org/presentationml/2006/main">
  <p:tag name="STICKYSTYLE" val="BL slide"/>
</p:tagLst>
</file>

<file path=ppt/tags/tag86.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87.xml><?xml version="1.0" encoding="utf-8"?>
<p:tagLst xmlns:a="http://schemas.openxmlformats.org/drawingml/2006/main" xmlns:r="http://schemas.openxmlformats.org/officeDocument/2006/relationships" xmlns:p="http://schemas.openxmlformats.org/presentationml/2006/main">
  <p:tag name="STICKYSTYLE" val="BL slide"/>
</p:tagLst>
</file>

<file path=ppt/tags/tag88.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89.xml><?xml version="1.0" encoding="utf-8"?>
<p:tagLst xmlns:a="http://schemas.openxmlformats.org/drawingml/2006/main" xmlns:r="http://schemas.openxmlformats.org/officeDocument/2006/relationships" xmlns:p="http://schemas.openxmlformats.org/presentationml/2006/main">
  <p:tag name="STICKYSTYLE" val="BL slide"/>
</p:tagLst>
</file>

<file path=ppt/tags/tag9.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90.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91.xml><?xml version="1.0" encoding="utf-8"?>
<p:tagLst xmlns:a="http://schemas.openxmlformats.org/drawingml/2006/main" xmlns:r="http://schemas.openxmlformats.org/officeDocument/2006/relationships" xmlns:p="http://schemas.openxmlformats.org/presentationml/2006/main">
  <p:tag name="STICKYSTYLE" val="Review Q"/>
  <p:tag name="RNRSTYLE" val="Review Q"/>
</p:tagLst>
</file>

<file path=ppt/tags/tag92.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93.xml><?xml version="1.0" encoding="utf-8"?>
<p:tagLst xmlns:a="http://schemas.openxmlformats.org/drawingml/2006/main" xmlns:r="http://schemas.openxmlformats.org/officeDocument/2006/relationships" xmlns:p="http://schemas.openxmlformats.org/presentationml/2006/main">
  <p:tag name="RNRSTYLE" val="Review Q"/>
</p:tagLst>
</file>

<file path=ppt/tags/tag94.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95.xml><?xml version="1.0" encoding="utf-8"?>
<p:tagLst xmlns:a="http://schemas.openxmlformats.org/drawingml/2006/main" xmlns:r="http://schemas.openxmlformats.org/officeDocument/2006/relationships" xmlns:p="http://schemas.openxmlformats.org/presentationml/2006/main">
  <p:tag name="RNRSTYLE" val="Review Q"/>
</p:tagLst>
</file>

<file path=ppt/tags/tag96.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97.xml><?xml version="1.0" encoding="utf-8"?>
<p:tagLst xmlns:a="http://schemas.openxmlformats.org/drawingml/2006/main" xmlns:r="http://schemas.openxmlformats.org/officeDocument/2006/relationships" xmlns:p="http://schemas.openxmlformats.org/presentationml/2006/main">
  <p:tag name="RNRSTYLE" val="Review Q"/>
</p:tagLst>
</file>

<file path=ppt/tags/tag98.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99.xml><?xml version="1.0" encoding="utf-8"?>
<p:tagLst xmlns:a="http://schemas.openxmlformats.org/drawingml/2006/main" xmlns:r="http://schemas.openxmlformats.org/officeDocument/2006/relationships" xmlns:p="http://schemas.openxmlformats.org/presentationml/2006/main">
  <p:tag name="RNRSTYLE" val="Review Q"/>
</p:tagLst>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1_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645</TotalTime>
  <Words>7238</Words>
  <Application>Microsoft Macintosh PowerPoint</Application>
  <PresentationFormat>Widescreen</PresentationFormat>
  <Paragraphs>818</Paragraphs>
  <Slides>84</Slides>
  <Notes>83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84</vt:i4>
      </vt:variant>
    </vt:vector>
  </HeadingPairs>
  <TitlesOfParts>
    <vt:vector size="90" baseType="lpstr">
      <vt:lpstr>Arial</vt:lpstr>
      <vt:lpstr>Calibri</vt:lpstr>
      <vt:lpstr>Times New Roman</vt:lpstr>
      <vt:lpstr>Wingdings</vt:lpstr>
      <vt:lpstr>Educational subjects 16x9</vt:lpstr>
      <vt:lpstr>1_Educational subjects 16x9</vt:lpstr>
      <vt:lpstr>EMS Systems</vt:lpstr>
      <vt:lpstr>National EMS Education Standard Competencies (1 of 3)</vt:lpstr>
      <vt:lpstr>National EMS Education Standard Competencies (2 of 3)</vt:lpstr>
      <vt:lpstr>National EMS Education Standard Competencies (3 of 3)</vt:lpstr>
      <vt:lpstr>Introduction</vt:lpstr>
      <vt:lpstr>Course Description (1 of 8) </vt:lpstr>
      <vt:lpstr>Course Description (2 of 8)</vt:lpstr>
      <vt:lpstr>Course Description (3 of 8)</vt:lpstr>
      <vt:lpstr>Course Description (4 of 8)</vt:lpstr>
      <vt:lpstr>Course Description (5 of 8)</vt:lpstr>
      <vt:lpstr>Course Description (6 of 8)</vt:lpstr>
      <vt:lpstr>Course Description (7 of 8)</vt:lpstr>
      <vt:lpstr>PowerPoint Presentation</vt:lpstr>
      <vt:lpstr>EMT Training: Focus and Requirements</vt:lpstr>
      <vt:lpstr>Licensure Requirements (1 of 3) </vt:lpstr>
      <vt:lpstr>Licensure Requirements (2 of 3) </vt:lpstr>
      <vt:lpstr>Licensure Requirements (3 of 3)</vt:lpstr>
      <vt:lpstr>Overview of the EMS System (1 of 3)</vt:lpstr>
      <vt:lpstr>Overview of the EMS System (2 of 3)</vt:lpstr>
      <vt:lpstr>Overview of the EMS System (3 of 3)</vt:lpstr>
      <vt:lpstr>Levels of Training (1 of 2) </vt:lpstr>
      <vt:lpstr>Levels of Training (2 of 2) </vt:lpstr>
      <vt:lpstr>Public BLS and Immediate Aid</vt:lpstr>
      <vt:lpstr>Emergency Medical Responders </vt:lpstr>
      <vt:lpstr>Emergency Medical Technicians</vt:lpstr>
      <vt:lpstr>Advanced Emergency Medical Technicians</vt:lpstr>
      <vt:lpstr>Paramedics</vt:lpstr>
      <vt:lpstr>Components of the EMS System</vt:lpstr>
      <vt:lpstr>Public Access</vt:lpstr>
      <vt:lpstr>Human Resources</vt:lpstr>
      <vt:lpstr>Medical Direction (1 of 2)</vt:lpstr>
      <vt:lpstr>Medical Direction (2 of 2)</vt:lpstr>
      <vt:lpstr>Legislation and Regulation</vt:lpstr>
      <vt:lpstr>Integration of Health Services</vt:lpstr>
      <vt:lpstr>Mobile Integrated Health Care (1 of 2)</vt:lpstr>
      <vt:lpstr>PowerPoint Presentation</vt:lpstr>
      <vt:lpstr>PowerPoint Presentation</vt:lpstr>
      <vt:lpstr>Evaluation</vt:lpstr>
      <vt:lpstr>Continuous Quality Improvement (CQI)</vt:lpstr>
      <vt:lpstr>Patient Safety</vt:lpstr>
      <vt:lpstr>System Finance (1 of 2)</vt:lpstr>
      <vt:lpstr>PowerPoint Presentation</vt:lpstr>
      <vt:lpstr>Education Systems</vt:lpstr>
      <vt:lpstr>Prevention and Public Education (1 of 2)</vt:lpstr>
      <vt:lpstr>Prevention and Public Education (2 of 2)</vt:lpstr>
      <vt:lpstr>EMS Research</vt:lpstr>
      <vt:lpstr>Roles and Responsibilities of the EMT (1 of 4)</vt:lpstr>
      <vt:lpstr>Roles and Responsibilities of the EMT (2 of 4)</vt:lpstr>
      <vt:lpstr>Roles and Responsibilities of the EMT (3 of 4)</vt:lpstr>
      <vt:lpstr>Roles and Responsibilities of the EMT (4 of 4)</vt:lpstr>
      <vt:lpstr>Professional Attributes (1 of 3)</vt:lpstr>
      <vt:lpstr>Professional Attributes (2 of 3)</vt:lpstr>
      <vt:lpstr>Professional Attributes (3 of 3)</vt:lpstr>
      <vt:lpstr>Review</vt:lpstr>
      <vt:lpstr>Review</vt:lpstr>
      <vt:lpstr>Review (1 of 2)</vt:lpstr>
      <vt:lpstr>Review (2 of 2)</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89</cp:revision>
  <dcterms:created xsi:type="dcterms:W3CDTF">2019-03-08T18:11:57Z</dcterms:created>
  <dcterms:modified xsi:type="dcterms:W3CDTF">2020-12-10T14:32:28Z</dcterms:modified>
</cp:coreProperties>
</file>